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33" r:id="rId3"/>
    <p:sldId id="334" r:id="rId4"/>
    <p:sldId id="337" r:id="rId5"/>
    <p:sldId id="338" r:id="rId6"/>
    <p:sldId id="336" r:id="rId7"/>
    <p:sldId id="27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5" r:id="rId16"/>
    <p:sldId id="269" r:id="rId17"/>
    <p:sldId id="340" r:id="rId18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6991"/>
    <a:srgbClr val="CBCED1"/>
    <a:srgbClr val="DCDFE2"/>
    <a:srgbClr val="183D67"/>
    <a:srgbClr val="132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474" y="-96"/>
      </p:cViewPr>
      <p:guideLst>
        <p:guide orient="horz" pos="1516"/>
        <p:guide orient="horz" pos="386"/>
        <p:guide orient="horz" pos="3059"/>
        <p:guide orient="horz" pos="664"/>
        <p:guide pos="168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158D7-C4CC-43CC-BE7B-C6513767B6E3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1E829-E778-4F59-A9C1-3FBFD41D3B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8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181"/>
            <a:ext cx="7772400" cy="11027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311"/>
            <a:ext cx="6400800" cy="1314748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8035" indent="0" algn="ctr">
              <a:buNone/>
              <a:defRPr/>
            </a:lvl7pPr>
            <a:lvl8pPr marL="2400935" indent="0" algn="ctr">
              <a:buNone/>
              <a:defRPr/>
            </a:lvl8pPr>
            <a:lvl9pPr marL="2743835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ADCCD-3B31-4913-850C-9A91817A2EF1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A1F8B-66E8-4EEE-B958-9085DAB3B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1266"/>
            <a:ext cx="5486400" cy="4251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685"/>
            <a:ext cx="5486400" cy="308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6416"/>
            <a:ext cx="5486400" cy="60378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A4E6D2-DBB4-4C3E-BC53-A513FDEF5863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BE555-BE3B-4BEA-A659-667DFF6F0C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1CD85F-B782-4E67-B4D3-4BAEC7337AB9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34EF2-B15A-4D98-A7FE-C91FF5E76D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906"/>
            <a:ext cx="1971675" cy="435986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906"/>
            <a:ext cx="5800725" cy="435986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A0D38-C4CB-4FCF-BDAA-8B625965E37C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BDC1E-7F16-418F-BB3B-2DA5F6AA5B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A73005-F134-44DC-9C6A-6E6B969EFF85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BBED3-9715-4D97-84CB-E388A8B2AD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924"/>
            <a:ext cx="7772400" cy="102178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529"/>
            <a:ext cx="7772400" cy="112539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251A1-55BC-4AA3-B216-B50DC9C9669D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E2E9F-8D6A-4C9F-BC1B-3A712C90E4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A53D-89A3-400E-B941-2ECC2A9F2E0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AB17-CBCA-4491-BEC2-DCA1B4FC2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accent5">
                  <a:lumMod val="1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accent5">
                  <a:lumMod val="1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chemeClr val="accent5">
                    <a:lumMod val="1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accent5">
                  <a:lumMod val="1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529"/>
            <a:ext cx="3886200" cy="326424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529"/>
            <a:ext cx="3886200" cy="326424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DBEE7F-FE86-4968-8582-F79F833B1170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F5C01-DE45-4856-AAF0-74FEFFC1EC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25"/>
            <a:ext cx="8229600" cy="85744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96"/>
            <a:ext cx="4039791" cy="4799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526"/>
            <a:ext cx="4039791" cy="29641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9" y="1151596"/>
            <a:ext cx="4042172" cy="4799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9" y="1631526"/>
            <a:ext cx="4042172" cy="296413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53F263-D7D1-47CA-A1C3-D1F564C7E75E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FEB5E-B92A-4C6C-84CB-79BE7EF349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CEB501-7BA5-434A-8F43-1E0B3D131C1C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D67E8-39FC-44F5-9A3E-439056A768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3F11EB-EE22-4A29-ACE1-B37D2B8B666D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475C6-AC50-43A7-A36F-F1E13AC0D3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34"/>
            <a:ext cx="3008710" cy="8717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7" y="204834"/>
            <a:ext cx="5111353" cy="439083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69"/>
            <a:ext cx="3008710" cy="351909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413AB-8A7F-47B7-9F4B-63F701D167FB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CB426-5FEE-4C92-B57B-786DCBD6108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906"/>
            <a:ext cx="7886700" cy="9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529"/>
            <a:ext cx="7886700" cy="326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8343"/>
            <a:ext cx="2057400" cy="27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E3E7A53D-89A3-400E-B941-2ECC2A9F2E01}" type="datetimeFigureOut">
              <a:rPr lang="zh-CN" altLang="en-US"/>
              <a:t>2019/3/21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8343"/>
            <a:ext cx="3086100" cy="27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8343"/>
            <a:ext cx="2057400" cy="27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C6DAAB17-CBCA-4491-BEC2-DCA1B4FC21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018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6585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9485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2385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5285" indent="-17018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6"/>
          <p:cNvSpPr/>
          <p:nvPr/>
        </p:nvSpPr>
        <p:spPr bwMode="auto">
          <a:xfrm>
            <a:off x="6413897" y="1129295"/>
            <a:ext cx="3645694" cy="4014788"/>
          </a:xfrm>
          <a:custGeom>
            <a:avLst/>
            <a:gdLst>
              <a:gd name="T0" fmla="*/ 5943600 w 6267450"/>
              <a:gd name="T1" fmla="*/ 0 h 6903089"/>
              <a:gd name="T2" fmla="*/ 6267450 w 6267450"/>
              <a:gd name="T3" fmla="*/ 19050 h 6903089"/>
              <a:gd name="T4" fmla="*/ 2533650 w 6267450"/>
              <a:gd name="T5" fmla="*/ 6903089 h 6903089"/>
              <a:gd name="T6" fmla="*/ 0 w 6267450"/>
              <a:gd name="T7" fmla="*/ 6903089 h 6903089"/>
              <a:gd name="T8" fmla="*/ 5943600 w 6267450"/>
              <a:gd name="T9" fmla="*/ 0 h 690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7450" h="6903089">
                <a:moveTo>
                  <a:pt x="5943600" y="0"/>
                </a:moveTo>
                <a:lnTo>
                  <a:pt x="6267450" y="19050"/>
                </a:lnTo>
                <a:lnTo>
                  <a:pt x="2533650" y="6903089"/>
                </a:lnTo>
                <a:lnTo>
                  <a:pt x="0" y="6903089"/>
                </a:lnTo>
                <a:lnTo>
                  <a:pt x="5943600" y="0"/>
                </a:lnTo>
                <a:close/>
              </a:path>
            </a:pathLst>
          </a:custGeom>
          <a:gradFill rotWithShape="1">
            <a:gsLst>
              <a:gs pos="0">
                <a:srgbClr val="FAFAFA">
                  <a:alpha val="0"/>
                </a:srgbClr>
              </a:gs>
              <a:gs pos="32000">
                <a:srgbClr val="D7D7D7">
                  <a:alpha val="9000"/>
                </a:srgbClr>
              </a:gs>
              <a:gs pos="80000">
                <a:srgbClr val="D7D7D7">
                  <a:alpha val="23000"/>
                </a:srgbClr>
              </a:gs>
              <a:gs pos="100000">
                <a:srgbClr val="E4E4E4">
                  <a:alpha val="29000"/>
                </a:srgb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3075" name="等腰三角形 4"/>
          <p:cNvSpPr>
            <a:spLocks noChangeArrowheads="1"/>
          </p:cNvSpPr>
          <p:nvPr/>
        </p:nvSpPr>
        <p:spPr bwMode="auto">
          <a:xfrm rot="18848016">
            <a:off x="-39290" y="4177295"/>
            <a:ext cx="1085850" cy="371475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pic>
        <p:nvPicPr>
          <p:cNvPr id="3076" name="图片 3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15816" y="764964"/>
            <a:ext cx="3712369" cy="3240881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2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等腰三角形 5"/>
          <p:cNvSpPr>
            <a:spLocks noChangeArrowheads="1"/>
          </p:cNvSpPr>
          <p:nvPr/>
        </p:nvSpPr>
        <p:spPr bwMode="auto">
          <a:xfrm rot="9949063">
            <a:off x="7433072" y="4110620"/>
            <a:ext cx="914400" cy="384572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078" name="矩形 16"/>
          <p:cNvSpPr/>
          <p:nvPr/>
        </p:nvSpPr>
        <p:spPr bwMode="auto">
          <a:xfrm flipH="1">
            <a:off x="-291703" y="-8942"/>
            <a:ext cx="2986088" cy="5162550"/>
          </a:xfrm>
          <a:custGeom>
            <a:avLst/>
            <a:gdLst>
              <a:gd name="T0" fmla="*/ 2933700 w 3981450"/>
              <a:gd name="T1" fmla="*/ 0 h 6884039"/>
              <a:gd name="T2" fmla="*/ 3981450 w 3981450"/>
              <a:gd name="T3" fmla="*/ 628650 h 6884039"/>
              <a:gd name="T4" fmla="*/ 2209800 w 3981450"/>
              <a:gd name="T5" fmla="*/ 4464689 h 6884039"/>
              <a:gd name="T6" fmla="*/ 0 w 3981450"/>
              <a:gd name="T7" fmla="*/ 6884039 h 6884039"/>
              <a:gd name="T8" fmla="*/ 2933700 w 3981450"/>
              <a:gd name="T9" fmla="*/ 0 h 6884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1450" h="6884039">
                <a:moveTo>
                  <a:pt x="2933700" y="0"/>
                </a:moveTo>
                <a:lnTo>
                  <a:pt x="3981450" y="628650"/>
                </a:lnTo>
                <a:lnTo>
                  <a:pt x="2209800" y="4464689"/>
                </a:lnTo>
                <a:lnTo>
                  <a:pt x="0" y="6884039"/>
                </a:lnTo>
                <a:lnTo>
                  <a:pt x="2933700" y="0"/>
                </a:lnTo>
                <a:close/>
              </a:path>
            </a:pathLst>
          </a:custGeom>
          <a:gradFill rotWithShape="1">
            <a:gsLst>
              <a:gs pos="0">
                <a:srgbClr val="FAFAFA">
                  <a:alpha val="0"/>
                </a:srgbClr>
              </a:gs>
              <a:gs pos="46001">
                <a:srgbClr val="D7D7D7">
                  <a:alpha val="8740"/>
                </a:srgbClr>
              </a:gs>
              <a:gs pos="80000">
                <a:srgbClr val="D7D7D7">
                  <a:alpha val="15199"/>
                </a:srgbClr>
              </a:gs>
              <a:gs pos="100000">
                <a:srgbClr val="E4E4E4">
                  <a:alpha val="18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3079" name="等腰三角形 6"/>
          <p:cNvSpPr>
            <a:spLocks noChangeArrowheads="1"/>
          </p:cNvSpPr>
          <p:nvPr/>
        </p:nvSpPr>
        <p:spPr bwMode="auto">
          <a:xfrm rot="1831200">
            <a:off x="8540354" y="1101911"/>
            <a:ext cx="776288" cy="265509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080" name="等腰三角形 9"/>
          <p:cNvSpPr>
            <a:spLocks noChangeArrowheads="1"/>
          </p:cNvSpPr>
          <p:nvPr/>
        </p:nvSpPr>
        <p:spPr bwMode="auto">
          <a:xfrm rot="18237801">
            <a:off x="7890272" y="2893802"/>
            <a:ext cx="229790" cy="122635"/>
          </a:xfrm>
          <a:prstGeom prst="triangle">
            <a:avLst>
              <a:gd name="adj" fmla="val 8963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081" name="等腰三角形 14"/>
          <p:cNvSpPr>
            <a:spLocks noChangeArrowheads="1"/>
          </p:cNvSpPr>
          <p:nvPr/>
        </p:nvSpPr>
        <p:spPr bwMode="auto">
          <a:xfrm rot="19833911">
            <a:off x="7424738" y="1678174"/>
            <a:ext cx="184547" cy="147638"/>
          </a:xfrm>
          <a:prstGeom prst="triangle">
            <a:avLst>
              <a:gd name="adj" fmla="val 89630"/>
            </a:avLst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085" name="矩形 21"/>
          <p:cNvSpPr>
            <a:spLocks noChangeArrowheads="1"/>
          </p:cNvSpPr>
          <p:nvPr/>
        </p:nvSpPr>
        <p:spPr bwMode="auto">
          <a:xfrm>
            <a:off x="2960370" y="1234440"/>
            <a:ext cx="32226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 eaLnBrk="1" hangingPunct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得力文具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后台管理系统</a:t>
            </a:r>
          </a:p>
        </p:txBody>
      </p:sp>
      <p:sp>
        <p:nvSpPr>
          <p:cNvPr id="3087" name="矩形 24"/>
          <p:cNvSpPr>
            <a:spLocks noChangeArrowheads="1"/>
          </p:cNvSpPr>
          <p:nvPr/>
        </p:nvSpPr>
        <p:spPr bwMode="auto">
          <a:xfrm>
            <a:off x="2879487" y="2885388"/>
            <a:ext cx="3383756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4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组员：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张赟、王藤、任雪来、王一棋、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雒飞、景蕾、杨春贵、李奇君</a:t>
            </a:r>
          </a:p>
        </p:txBody>
      </p:sp>
      <p:pic>
        <p:nvPicPr>
          <p:cNvPr id="3088" name="图片 2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756297" y="394680"/>
            <a:ext cx="626269" cy="38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图片 30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03181" y="3123593"/>
            <a:ext cx="164306" cy="16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0" name="等腰三角形 8"/>
          <p:cNvSpPr>
            <a:spLocks noChangeArrowheads="1"/>
          </p:cNvSpPr>
          <p:nvPr/>
        </p:nvSpPr>
        <p:spPr bwMode="auto">
          <a:xfrm rot="10359249">
            <a:off x="1473994" y="2461605"/>
            <a:ext cx="254794" cy="334565"/>
          </a:xfrm>
          <a:prstGeom prst="triangle">
            <a:avLst>
              <a:gd name="adj" fmla="val 83981"/>
            </a:avLst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3091" name="等腰三角形 15"/>
          <p:cNvSpPr>
            <a:spLocks noChangeArrowheads="1"/>
          </p:cNvSpPr>
          <p:nvPr/>
        </p:nvSpPr>
        <p:spPr bwMode="auto">
          <a:xfrm rot="1831200">
            <a:off x="-276225" y="789968"/>
            <a:ext cx="776288" cy="265509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99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/>
      <p:bldP spid="3075" grpId="0" bldLvl="0" animBg="1" autoUpdateAnimBg="0"/>
      <p:bldP spid="3077" grpId="0" bldLvl="0" animBg="1" autoUpdateAnimBg="0"/>
      <p:bldP spid="3078" grpId="0" bldLvl="0" animBg="1"/>
      <p:bldP spid="3079" grpId="0" bldLvl="0" animBg="1" autoUpdateAnimBg="0"/>
      <p:bldP spid="3080" grpId="0" bldLvl="0" animBg="1" autoUpdateAnimBg="0"/>
      <p:bldP spid="3081" grpId="0" bldLvl="0" animBg="1" autoUpdateAnimBg="0"/>
      <p:bldP spid="3085" grpId="0" autoUpdateAnimBg="0"/>
      <p:bldP spid="3087" grpId="0" autoUpdateAnimBg="0"/>
      <p:bldP spid="3090" grpId="0" bldLvl="0" animBg="1" autoUpdateAnimBg="0"/>
      <p:bldP spid="3091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8436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altLang="zh-CN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4</a:t>
            </a:r>
          </a:p>
        </p:txBody>
      </p:sp>
      <p:cxnSp>
        <p:nvCxnSpPr>
          <p:cNvPr id="18438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弧形 8"/>
          <p:cNvSpPr/>
          <p:nvPr/>
        </p:nvSpPr>
        <p:spPr bwMode="auto">
          <a:xfrm>
            <a:off x="226219" y="1262645"/>
            <a:ext cx="3338513" cy="3337322"/>
          </a:xfrm>
          <a:custGeom>
            <a:avLst/>
            <a:gdLst>
              <a:gd name="T0" fmla="*/ 585303 w 4451350"/>
              <a:gd name="T1" fmla="*/ 721155 h 4449763"/>
              <a:gd name="T2" fmla="*/ 3028648 w 4451350"/>
              <a:gd name="T3" fmla="*/ 149841 h 4449763"/>
              <a:gd name="T4" fmla="*/ 4451337 w 4451350"/>
              <a:gd name="T5" fmla="*/ 2217040 h 4449763"/>
              <a:gd name="T6" fmla="*/ 3043250 w 4451350"/>
              <a:gd name="T7" fmla="*/ 4294216 h 4449763"/>
              <a:gd name="T8" fmla="*/ 595943 w 4451350"/>
              <a:gd name="T9" fmla="*/ 3740125 h 4449763"/>
              <a:gd name="T10" fmla="*/ 2225675 w 4451350"/>
              <a:gd name="T11" fmla="*/ 2224882 h 4449763"/>
              <a:gd name="T12" fmla="*/ 585303 w 4451350"/>
              <a:gd name="T13" fmla="*/ 721155 h 4449763"/>
              <a:gd name="T14" fmla="*/ 585303 w 4451350"/>
              <a:gd name="T15" fmla="*/ 721155 h 4449763"/>
              <a:gd name="T16" fmla="*/ 3028648 w 4451350"/>
              <a:gd name="T17" fmla="*/ 149841 h 4449763"/>
              <a:gd name="T18" fmla="*/ 4451337 w 4451350"/>
              <a:gd name="T19" fmla="*/ 2217040 h 4449763"/>
              <a:gd name="T20" fmla="*/ 3043250 w 4451350"/>
              <a:gd name="T21" fmla="*/ 4294216 h 4449763"/>
              <a:gd name="T22" fmla="*/ 595943 w 4451350"/>
              <a:gd name="T23" fmla="*/ 3740125 h 4449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1350" h="4449763" stroke="0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  <a:lnTo>
                  <a:pt x="2225675" y="2224882"/>
                </a:lnTo>
                <a:lnTo>
                  <a:pt x="585303" y="721155"/>
                </a:lnTo>
                <a:close/>
              </a:path>
              <a:path w="4451350" h="4449763" fill="none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</a:path>
            </a:pathLst>
          </a:custGeom>
          <a:noFill/>
          <a:ln w="146050" cap="rnd" cmpd="sng">
            <a:solidFill>
              <a:schemeClr val="bg1">
                <a:alpha val="7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8442" name="椭圆 10"/>
          <p:cNvSpPr>
            <a:spLocks noChangeArrowheads="1"/>
          </p:cNvSpPr>
          <p:nvPr/>
        </p:nvSpPr>
        <p:spPr bwMode="auto">
          <a:xfrm>
            <a:off x="614363" y="1756755"/>
            <a:ext cx="10120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3" name="椭圆 16"/>
          <p:cNvSpPr>
            <a:spLocks noChangeArrowheads="1"/>
          </p:cNvSpPr>
          <p:nvPr/>
        </p:nvSpPr>
        <p:spPr bwMode="auto">
          <a:xfrm>
            <a:off x="1844279" y="1211449"/>
            <a:ext cx="102394" cy="10239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4" name="椭圆 17"/>
          <p:cNvSpPr>
            <a:spLocks noChangeArrowheads="1"/>
          </p:cNvSpPr>
          <p:nvPr/>
        </p:nvSpPr>
        <p:spPr bwMode="auto">
          <a:xfrm>
            <a:off x="3125391" y="1809143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5" name="椭圆 18"/>
          <p:cNvSpPr>
            <a:spLocks noChangeArrowheads="1"/>
          </p:cNvSpPr>
          <p:nvPr/>
        </p:nvSpPr>
        <p:spPr bwMode="auto">
          <a:xfrm>
            <a:off x="3515916" y="2880705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6" name="椭圆 19"/>
          <p:cNvSpPr>
            <a:spLocks noChangeArrowheads="1"/>
          </p:cNvSpPr>
          <p:nvPr/>
        </p:nvSpPr>
        <p:spPr bwMode="auto">
          <a:xfrm>
            <a:off x="3168254" y="3898689"/>
            <a:ext cx="102394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7" name="椭圆 20"/>
          <p:cNvSpPr>
            <a:spLocks noChangeArrowheads="1"/>
          </p:cNvSpPr>
          <p:nvPr/>
        </p:nvSpPr>
        <p:spPr bwMode="auto">
          <a:xfrm>
            <a:off x="1844279" y="4549961"/>
            <a:ext cx="10239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8" name="椭圆 21"/>
          <p:cNvSpPr>
            <a:spLocks noChangeArrowheads="1"/>
          </p:cNvSpPr>
          <p:nvPr/>
        </p:nvSpPr>
        <p:spPr bwMode="auto">
          <a:xfrm>
            <a:off x="622697" y="4015370"/>
            <a:ext cx="101203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9" name="Freeform 10"/>
          <p:cNvSpPr>
            <a:spLocks noEditPoints="1"/>
          </p:cNvSpPr>
          <p:nvPr/>
        </p:nvSpPr>
        <p:spPr bwMode="auto">
          <a:xfrm>
            <a:off x="2052638" y="898314"/>
            <a:ext cx="294085" cy="247650"/>
          </a:xfrm>
          <a:custGeom>
            <a:avLst/>
            <a:gdLst>
              <a:gd name="T0" fmla="*/ 1050 w 1051"/>
              <a:gd name="T1" fmla="*/ 533 h 884"/>
              <a:gd name="T2" fmla="*/ 1048 w 1051"/>
              <a:gd name="T3" fmla="*/ 520 h 884"/>
              <a:gd name="T4" fmla="*/ 1046 w 1051"/>
              <a:gd name="T5" fmla="*/ 505 h 884"/>
              <a:gd name="T6" fmla="*/ 1042 w 1051"/>
              <a:gd name="T7" fmla="*/ 489 h 884"/>
              <a:gd name="T8" fmla="*/ 1040 w 1051"/>
              <a:gd name="T9" fmla="*/ 479 h 884"/>
              <a:gd name="T10" fmla="*/ 1034 w 1051"/>
              <a:gd name="T11" fmla="*/ 460 h 884"/>
              <a:gd name="T12" fmla="*/ 1034 w 1051"/>
              <a:gd name="T13" fmla="*/ 459 h 884"/>
              <a:gd name="T14" fmla="*/ 894 w 1051"/>
              <a:gd name="T15" fmla="*/ 287 h 884"/>
              <a:gd name="T16" fmla="*/ 889 w 1051"/>
              <a:gd name="T17" fmla="*/ 284 h 884"/>
              <a:gd name="T18" fmla="*/ 873 w 1051"/>
              <a:gd name="T19" fmla="*/ 275 h 884"/>
              <a:gd name="T20" fmla="*/ 863 w 1051"/>
              <a:gd name="T21" fmla="*/ 271 h 884"/>
              <a:gd name="T22" fmla="*/ 848 w 1051"/>
              <a:gd name="T23" fmla="*/ 264 h 884"/>
              <a:gd name="T24" fmla="*/ 837 w 1051"/>
              <a:gd name="T25" fmla="*/ 260 h 884"/>
              <a:gd name="T26" fmla="*/ 821 w 1051"/>
              <a:gd name="T27" fmla="*/ 255 h 884"/>
              <a:gd name="T28" fmla="*/ 819 w 1051"/>
              <a:gd name="T29" fmla="*/ 254 h 884"/>
              <a:gd name="T30" fmla="*/ 511 w 1051"/>
              <a:gd name="T31" fmla="*/ 0 h 884"/>
              <a:gd name="T32" fmla="*/ 196 w 1051"/>
              <a:gd name="T33" fmla="*/ 315 h 884"/>
              <a:gd name="T34" fmla="*/ 197 w 1051"/>
              <a:gd name="T35" fmla="*/ 330 h 884"/>
              <a:gd name="T36" fmla="*/ 0 w 1051"/>
              <a:gd name="T37" fmla="*/ 600 h 884"/>
              <a:gd name="T38" fmla="*/ 283 w 1051"/>
              <a:gd name="T39" fmla="*/ 884 h 884"/>
              <a:gd name="T40" fmla="*/ 730 w 1051"/>
              <a:gd name="T41" fmla="*/ 884 h 884"/>
              <a:gd name="T42" fmla="*/ 1051 w 1051"/>
              <a:gd name="T43" fmla="*/ 562 h 884"/>
              <a:gd name="T44" fmla="*/ 1050 w 1051"/>
              <a:gd name="T45" fmla="*/ 533 h 884"/>
              <a:gd name="T46" fmla="*/ 730 w 1051"/>
              <a:gd name="T47" fmla="*/ 825 h 884"/>
              <a:gd name="T48" fmla="*/ 283 w 1051"/>
              <a:gd name="T49" fmla="*/ 825 h 884"/>
              <a:gd name="T50" fmla="*/ 59 w 1051"/>
              <a:gd name="T51" fmla="*/ 600 h 884"/>
              <a:gd name="T52" fmla="*/ 205 w 1051"/>
              <a:gd name="T53" fmla="*/ 389 h 884"/>
              <a:gd name="T54" fmla="*/ 265 w 1051"/>
              <a:gd name="T55" fmla="*/ 512 h 884"/>
              <a:gd name="T56" fmla="*/ 288 w 1051"/>
              <a:gd name="T57" fmla="*/ 523 h 884"/>
              <a:gd name="T58" fmla="*/ 307 w 1051"/>
              <a:gd name="T59" fmla="*/ 516 h 884"/>
              <a:gd name="T60" fmla="*/ 311 w 1051"/>
              <a:gd name="T61" fmla="*/ 475 h 884"/>
              <a:gd name="T62" fmla="*/ 257 w 1051"/>
              <a:gd name="T63" fmla="*/ 348 h 884"/>
              <a:gd name="T64" fmla="*/ 257 w 1051"/>
              <a:gd name="T65" fmla="*/ 348 h 884"/>
              <a:gd name="T66" fmla="*/ 255 w 1051"/>
              <a:gd name="T67" fmla="*/ 331 h 884"/>
              <a:gd name="T68" fmla="*/ 255 w 1051"/>
              <a:gd name="T69" fmla="*/ 315 h 884"/>
              <a:gd name="T70" fmla="*/ 511 w 1051"/>
              <a:gd name="T71" fmla="*/ 59 h 884"/>
              <a:gd name="T72" fmla="*/ 756 w 1051"/>
              <a:gd name="T73" fmla="*/ 243 h 884"/>
              <a:gd name="T74" fmla="*/ 730 w 1051"/>
              <a:gd name="T75" fmla="*/ 241 h 884"/>
              <a:gd name="T76" fmla="*/ 532 w 1051"/>
              <a:gd name="T77" fmla="*/ 310 h 884"/>
              <a:gd name="T78" fmla="*/ 527 w 1051"/>
              <a:gd name="T79" fmla="*/ 351 h 884"/>
              <a:gd name="T80" fmla="*/ 568 w 1051"/>
              <a:gd name="T81" fmla="*/ 356 h 884"/>
              <a:gd name="T82" fmla="*/ 730 w 1051"/>
              <a:gd name="T83" fmla="*/ 300 h 884"/>
              <a:gd name="T84" fmla="*/ 792 w 1051"/>
              <a:gd name="T85" fmla="*/ 307 h 884"/>
              <a:gd name="T86" fmla="*/ 846 w 1051"/>
              <a:gd name="T87" fmla="*/ 327 h 884"/>
              <a:gd name="T88" fmla="*/ 851 w 1051"/>
              <a:gd name="T89" fmla="*/ 330 h 884"/>
              <a:gd name="T90" fmla="*/ 866 w 1051"/>
              <a:gd name="T91" fmla="*/ 338 h 884"/>
              <a:gd name="T92" fmla="*/ 871 w 1051"/>
              <a:gd name="T93" fmla="*/ 341 h 884"/>
              <a:gd name="T94" fmla="*/ 886 w 1051"/>
              <a:gd name="T95" fmla="*/ 352 h 884"/>
              <a:gd name="T96" fmla="*/ 888 w 1051"/>
              <a:gd name="T97" fmla="*/ 353 h 884"/>
              <a:gd name="T98" fmla="*/ 977 w 1051"/>
              <a:gd name="T99" fmla="*/ 473 h 884"/>
              <a:gd name="T100" fmla="*/ 978 w 1051"/>
              <a:gd name="T101" fmla="*/ 476 h 884"/>
              <a:gd name="T102" fmla="*/ 983 w 1051"/>
              <a:gd name="T103" fmla="*/ 493 h 884"/>
              <a:gd name="T104" fmla="*/ 985 w 1051"/>
              <a:gd name="T105" fmla="*/ 500 h 884"/>
              <a:gd name="T106" fmla="*/ 988 w 1051"/>
              <a:gd name="T107" fmla="*/ 515 h 884"/>
              <a:gd name="T108" fmla="*/ 990 w 1051"/>
              <a:gd name="T109" fmla="*/ 527 h 884"/>
              <a:gd name="T110" fmla="*/ 991 w 1051"/>
              <a:gd name="T111" fmla="*/ 538 h 884"/>
              <a:gd name="T112" fmla="*/ 993 w 1051"/>
              <a:gd name="T113" fmla="*/ 562 h 884"/>
              <a:gd name="T114" fmla="*/ 730 w 1051"/>
              <a:gd name="T115" fmla="*/ 825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1" h="884">
                <a:moveTo>
                  <a:pt x="1050" y="533"/>
                </a:moveTo>
                <a:cubicBezTo>
                  <a:pt x="1049" y="529"/>
                  <a:pt x="1049" y="525"/>
                  <a:pt x="1048" y="520"/>
                </a:cubicBezTo>
                <a:cubicBezTo>
                  <a:pt x="1048" y="515"/>
                  <a:pt x="1047" y="510"/>
                  <a:pt x="1046" y="505"/>
                </a:cubicBezTo>
                <a:cubicBezTo>
                  <a:pt x="1045" y="500"/>
                  <a:pt x="1044" y="494"/>
                  <a:pt x="1042" y="489"/>
                </a:cubicBezTo>
                <a:cubicBezTo>
                  <a:pt x="1042" y="485"/>
                  <a:pt x="1041" y="482"/>
                  <a:pt x="1040" y="479"/>
                </a:cubicBezTo>
                <a:cubicBezTo>
                  <a:pt x="1038" y="473"/>
                  <a:pt x="1036" y="466"/>
                  <a:pt x="1034" y="460"/>
                </a:cubicBezTo>
                <a:cubicBezTo>
                  <a:pt x="1034" y="459"/>
                  <a:pt x="1034" y="459"/>
                  <a:pt x="1034" y="459"/>
                </a:cubicBezTo>
                <a:cubicBezTo>
                  <a:pt x="1009" y="386"/>
                  <a:pt x="959" y="326"/>
                  <a:pt x="894" y="287"/>
                </a:cubicBezTo>
                <a:cubicBezTo>
                  <a:pt x="893" y="286"/>
                  <a:pt x="891" y="285"/>
                  <a:pt x="889" y="284"/>
                </a:cubicBezTo>
                <a:cubicBezTo>
                  <a:pt x="884" y="281"/>
                  <a:pt x="878" y="278"/>
                  <a:pt x="873" y="275"/>
                </a:cubicBezTo>
                <a:cubicBezTo>
                  <a:pt x="870" y="274"/>
                  <a:pt x="867" y="272"/>
                  <a:pt x="863" y="271"/>
                </a:cubicBezTo>
                <a:cubicBezTo>
                  <a:pt x="858" y="268"/>
                  <a:pt x="853" y="266"/>
                  <a:pt x="848" y="264"/>
                </a:cubicBezTo>
                <a:cubicBezTo>
                  <a:pt x="844" y="262"/>
                  <a:pt x="840" y="261"/>
                  <a:pt x="837" y="260"/>
                </a:cubicBezTo>
                <a:cubicBezTo>
                  <a:pt x="831" y="258"/>
                  <a:pt x="826" y="256"/>
                  <a:pt x="821" y="255"/>
                </a:cubicBezTo>
                <a:cubicBezTo>
                  <a:pt x="820" y="254"/>
                  <a:pt x="819" y="254"/>
                  <a:pt x="819" y="254"/>
                </a:cubicBezTo>
                <a:cubicBezTo>
                  <a:pt x="790" y="108"/>
                  <a:pt x="661" y="0"/>
                  <a:pt x="511" y="0"/>
                </a:cubicBezTo>
                <a:cubicBezTo>
                  <a:pt x="337" y="0"/>
                  <a:pt x="196" y="141"/>
                  <a:pt x="196" y="315"/>
                </a:cubicBezTo>
                <a:cubicBezTo>
                  <a:pt x="196" y="320"/>
                  <a:pt x="196" y="325"/>
                  <a:pt x="197" y="330"/>
                </a:cubicBezTo>
                <a:cubicBezTo>
                  <a:pt x="81" y="367"/>
                  <a:pt x="0" y="477"/>
                  <a:pt x="0" y="600"/>
                </a:cubicBezTo>
                <a:cubicBezTo>
                  <a:pt x="0" y="756"/>
                  <a:pt x="127" y="884"/>
                  <a:pt x="283" y="884"/>
                </a:cubicBezTo>
                <a:cubicBezTo>
                  <a:pt x="730" y="884"/>
                  <a:pt x="730" y="884"/>
                  <a:pt x="730" y="884"/>
                </a:cubicBezTo>
                <a:cubicBezTo>
                  <a:pt x="907" y="884"/>
                  <a:pt x="1051" y="739"/>
                  <a:pt x="1051" y="562"/>
                </a:cubicBezTo>
                <a:cubicBezTo>
                  <a:pt x="1051" y="552"/>
                  <a:pt x="1051" y="543"/>
                  <a:pt x="1050" y="533"/>
                </a:cubicBezTo>
                <a:close/>
                <a:moveTo>
                  <a:pt x="730" y="825"/>
                </a:moveTo>
                <a:cubicBezTo>
                  <a:pt x="283" y="825"/>
                  <a:pt x="283" y="825"/>
                  <a:pt x="283" y="825"/>
                </a:cubicBezTo>
                <a:cubicBezTo>
                  <a:pt x="159" y="825"/>
                  <a:pt x="59" y="724"/>
                  <a:pt x="59" y="600"/>
                </a:cubicBezTo>
                <a:cubicBezTo>
                  <a:pt x="59" y="506"/>
                  <a:pt x="119" y="421"/>
                  <a:pt x="205" y="389"/>
                </a:cubicBezTo>
                <a:cubicBezTo>
                  <a:pt x="216" y="434"/>
                  <a:pt x="236" y="476"/>
                  <a:pt x="265" y="512"/>
                </a:cubicBezTo>
                <a:cubicBezTo>
                  <a:pt x="271" y="519"/>
                  <a:pt x="280" y="523"/>
                  <a:pt x="288" y="523"/>
                </a:cubicBezTo>
                <a:cubicBezTo>
                  <a:pt x="295" y="523"/>
                  <a:pt x="301" y="520"/>
                  <a:pt x="307" y="516"/>
                </a:cubicBezTo>
                <a:cubicBezTo>
                  <a:pt x="319" y="506"/>
                  <a:pt x="321" y="487"/>
                  <a:pt x="311" y="475"/>
                </a:cubicBezTo>
                <a:cubicBezTo>
                  <a:pt x="281" y="438"/>
                  <a:pt x="263" y="395"/>
                  <a:pt x="257" y="348"/>
                </a:cubicBezTo>
                <a:cubicBezTo>
                  <a:pt x="257" y="348"/>
                  <a:pt x="257" y="348"/>
                  <a:pt x="257" y="348"/>
                </a:cubicBezTo>
                <a:cubicBezTo>
                  <a:pt x="256" y="342"/>
                  <a:pt x="256" y="336"/>
                  <a:pt x="255" y="331"/>
                </a:cubicBezTo>
                <a:cubicBezTo>
                  <a:pt x="255" y="326"/>
                  <a:pt x="255" y="320"/>
                  <a:pt x="255" y="315"/>
                </a:cubicBezTo>
                <a:cubicBezTo>
                  <a:pt x="255" y="174"/>
                  <a:pt x="369" y="59"/>
                  <a:pt x="511" y="59"/>
                </a:cubicBezTo>
                <a:cubicBezTo>
                  <a:pt x="625" y="59"/>
                  <a:pt x="724" y="136"/>
                  <a:pt x="756" y="243"/>
                </a:cubicBezTo>
                <a:cubicBezTo>
                  <a:pt x="747" y="242"/>
                  <a:pt x="739" y="241"/>
                  <a:pt x="730" y="241"/>
                </a:cubicBezTo>
                <a:cubicBezTo>
                  <a:pt x="657" y="241"/>
                  <a:pt x="589" y="265"/>
                  <a:pt x="532" y="310"/>
                </a:cubicBezTo>
                <a:cubicBezTo>
                  <a:pt x="519" y="320"/>
                  <a:pt x="517" y="338"/>
                  <a:pt x="527" y="351"/>
                </a:cubicBezTo>
                <a:cubicBezTo>
                  <a:pt x="537" y="364"/>
                  <a:pt x="555" y="366"/>
                  <a:pt x="568" y="356"/>
                </a:cubicBezTo>
                <a:cubicBezTo>
                  <a:pt x="615" y="319"/>
                  <a:pt x="671" y="300"/>
                  <a:pt x="730" y="300"/>
                </a:cubicBezTo>
                <a:cubicBezTo>
                  <a:pt x="751" y="300"/>
                  <a:pt x="772" y="303"/>
                  <a:pt x="792" y="307"/>
                </a:cubicBezTo>
                <a:cubicBezTo>
                  <a:pt x="811" y="312"/>
                  <a:pt x="829" y="319"/>
                  <a:pt x="846" y="327"/>
                </a:cubicBezTo>
                <a:cubicBezTo>
                  <a:pt x="848" y="328"/>
                  <a:pt x="849" y="329"/>
                  <a:pt x="851" y="330"/>
                </a:cubicBezTo>
                <a:cubicBezTo>
                  <a:pt x="856" y="332"/>
                  <a:pt x="861" y="335"/>
                  <a:pt x="866" y="338"/>
                </a:cubicBezTo>
                <a:cubicBezTo>
                  <a:pt x="868" y="339"/>
                  <a:pt x="869" y="340"/>
                  <a:pt x="871" y="341"/>
                </a:cubicBezTo>
                <a:cubicBezTo>
                  <a:pt x="876" y="344"/>
                  <a:pt x="881" y="348"/>
                  <a:pt x="886" y="352"/>
                </a:cubicBezTo>
                <a:cubicBezTo>
                  <a:pt x="887" y="352"/>
                  <a:pt x="888" y="353"/>
                  <a:pt x="888" y="353"/>
                </a:cubicBezTo>
                <a:cubicBezTo>
                  <a:pt x="928" y="384"/>
                  <a:pt x="959" y="425"/>
                  <a:pt x="977" y="473"/>
                </a:cubicBezTo>
                <a:cubicBezTo>
                  <a:pt x="977" y="474"/>
                  <a:pt x="977" y="475"/>
                  <a:pt x="978" y="476"/>
                </a:cubicBezTo>
                <a:cubicBezTo>
                  <a:pt x="980" y="481"/>
                  <a:pt x="981" y="487"/>
                  <a:pt x="983" y="493"/>
                </a:cubicBezTo>
                <a:cubicBezTo>
                  <a:pt x="984" y="495"/>
                  <a:pt x="984" y="498"/>
                  <a:pt x="985" y="500"/>
                </a:cubicBezTo>
                <a:cubicBezTo>
                  <a:pt x="986" y="505"/>
                  <a:pt x="987" y="510"/>
                  <a:pt x="988" y="515"/>
                </a:cubicBezTo>
                <a:cubicBezTo>
                  <a:pt x="989" y="519"/>
                  <a:pt x="989" y="523"/>
                  <a:pt x="990" y="527"/>
                </a:cubicBezTo>
                <a:cubicBezTo>
                  <a:pt x="990" y="530"/>
                  <a:pt x="991" y="534"/>
                  <a:pt x="991" y="538"/>
                </a:cubicBezTo>
                <a:cubicBezTo>
                  <a:pt x="992" y="546"/>
                  <a:pt x="993" y="554"/>
                  <a:pt x="993" y="562"/>
                </a:cubicBezTo>
                <a:cubicBezTo>
                  <a:pt x="993" y="707"/>
                  <a:pt x="875" y="825"/>
                  <a:pt x="730" y="8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450" name="Freeform 11"/>
          <p:cNvSpPr>
            <a:spLocks noEditPoints="1"/>
          </p:cNvSpPr>
          <p:nvPr/>
        </p:nvSpPr>
        <p:spPr bwMode="auto">
          <a:xfrm>
            <a:off x="3734991" y="2775930"/>
            <a:ext cx="289322" cy="310753"/>
          </a:xfrm>
          <a:custGeom>
            <a:avLst/>
            <a:gdLst>
              <a:gd name="T0" fmla="*/ 1027 w 1031"/>
              <a:gd name="T1" fmla="*/ 227 h 1107"/>
              <a:gd name="T2" fmla="*/ 1023 w 1031"/>
              <a:gd name="T3" fmla="*/ 205 h 1107"/>
              <a:gd name="T4" fmla="*/ 655 w 1031"/>
              <a:gd name="T5" fmla="*/ 7 h 1107"/>
              <a:gd name="T6" fmla="*/ 376 w 1031"/>
              <a:gd name="T7" fmla="*/ 7 h 1107"/>
              <a:gd name="T8" fmla="*/ 8 w 1031"/>
              <a:gd name="T9" fmla="*/ 205 h 1107"/>
              <a:gd name="T10" fmla="*/ 3 w 1031"/>
              <a:gd name="T11" fmla="*/ 227 h 1107"/>
              <a:gd name="T12" fmla="*/ 3 w 1031"/>
              <a:gd name="T13" fmla="*/ 592 h 1107"/>
              <a:gd name="T14" fmla="*/ 8 w 1031"/>
              <a:gd name="T15" fmla="*/ 614 h 1107"/>
              <a:gd name="T16" fmla="*/ 137 w 1031"/>
              <a:gd name="T17" fmla="*/ 876 h 1107"/>
              <a:gd name="T18" fmla="*/ 501 w 1031"/>
              <a:gd name="T19" fmla="*/ 1103 h 1107"/>
              <a:gd name="T20" fmla="*/ 530 w 1031"/>
              <a:gd name="T21" fmla="*/ 1103 h 1107"/>
              <a:gd name="T22" fmla="*/ 894 w 1031"/>
              <a:gd name="T23" fmla="*/ 876 h 1107"/>
              <a:gd name="T24" fmla="*/ 1023 w 1031"/>
              <a:gd name="T25" fmla="*/ 614 h 1107"/>
              <a:gd name="T26" fmla="*/ 1027 w 1031"/>
              <a:gd name="T27" fmla="*/ 592 h 1107"/>
              <a:gd name="T28" fmla="*/ 515 w 1031"/>
              <a:gd name="T29" fmla="*/ 594 h 1107"/>
              <a:gd name="T30" fmla="*/ 515 w 1031"/>
              <a:gd name="T31" fmla="*/ 225 h 1107"/>
              <a:gd name="T32" fmla="*/ 515 w 1031"/>
              <a:gd name="T33" fmla="*/ 594 h 1107"/>
              <a:gd name="T34" fmla="*/ 993 w 1031"/>
              <a:gd name="T35" fmla="*/ 222 h 1107"/>
              <a:gd name="T36" fmla="*/ 537 w 1031"/>
              <a:gd name="T37" fmla="*/ 204 h 1107"/>
              <a:gd name="T38" fmla="*/ 360 w 1031"/>
              <a:gd name="T39" fmla="*/ 35 h 1107"/>
              <a:gd name="T40" fmla="*/ 170 w 1031"/>
              <a:gd name="T41" fmla="*/ 390 h 1107"/>
              <a:gd name="T42" fmla="*/ 360 w 1031"/>
              <a:gd name="T43" fmla="*/ 35 h 1107"/>
              <a:gd name="T44" fmla="*/ 493 w 1031"/>
              <a:gd name="T45" fmla="*/ 615 h 1107"/>
              <a:gd name="T46" fmla="*/ 37 w 1031"/>
              <a:gd name="T47" fmla="*/ 597 h 1107"/>
              <a:gd name="T48" fmla="*/ 835 w 1031"/>
              <a:gd name="T49" fmla="*/ 859 h 1107"/>
              <a:gd name="T50" fmla="*/ 196 w 1031"/>
              <a:gd name="T51" fmla="*/ 859 h 1107"/>
              <a:gd name="T52" fmla="*/ 349 w 1031"/>
              <a:gd name="T53" fmla="*/ 828 h 1107"/>
              <a:gd name="T54" fmla="*/ 515 w 1031"/>
              <a:gd name="T55" fmla="*/ 658 h 1107"/>
              <a:gd name="T56" fmla="*/ 681 w 1031"/>
              <a:gd name="T57" fmla="*/ 828 h 1107"/>
              <a:gd name="T58" fmla="*/ 835 w 1031"/>
              <a:gd name="T59" fmla="*/ 859 h 1107"/>
              <a:gd name="T60" fmla="*/ 537 w 1031"/>
              <a:gd name="T61" fmla="*/ 615 h 1107"/>
              <a:gd name="T62" fmla="*/ 993 w 1031"/>
              <a:gd name="T63" fmla="*/ 59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1" h="1107">
                <a:moveTo>
                  <a:pt x="883" y="409"/>
                </a:moveTo>
                <a:cubicBezTo>
                  <a:pt x="1027" y="227"/>
                  <a:pt x="1027" y="227"/>
                  <a:pt x="1027" y="227"/>
                </a:cubicBezTo>
                <a:cubicBezTo>
                  <a:pt x="1030" y="224"/>
                  <a:pt x="1031" y="219"/>
                  <a:pt x="1030" y="215"/>
                </a:cubicBezTo>
                <a:cubicBezTo>
                  <a:pt x="1029" y="211"/>
                  <a:pt x="1026" y="207"/>
                  <a:pt x="1023" y="205"/>
                </a:cubicBezTo>
                <a:cubicBezTo>
                  <a:pt x="674" y="4"/>
                  <a:pt x="674" y="4"/>
                  <a:pt x="674" y="4"/>
                </a:cubicBezTo>
                <a:cubicBezTo>
                  <a:pt x="667" y="0"/>
                  <a:pt x="659" y="1"/>
                  <a:pt x="655" y="7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376" y="7"/>
                  <a:pt x="376" y="7"/>
                  <a:pt x="376" y="7"/>
                </a:cubicBezTo>
                <a:cubicBezTo>
                  <a:pt x="371" y="1"/>
                  <a:pt x="363" y="0"/>
                  <a:pt x="357" y="4"/>
                </a:cubicBezTo>
                <a:cubicBezTo>
                  <a:pt x="8" y="205"/>
                  <a:pt x="8" y="205"/>
                  <a:pt x="8" y="205"/>
                </a:cubicBezTo>
                <a:cubicBezTo>
                  <a:pt x="4" y="207"/>
                  <a:pt x="1" y="211"/>
                  <a:pt x="1" y="215"/>
                </a:cubicBezTo>
                <a:cubicBezTo>
                  <a:pt x="0" y="219"/>
                  <a:pt x="1" y="224"/>
                  <a:pt x="3" y="227"/>
                </a:cubicBezTo>
                <a:cubicBezTo>
                  <a:pt x="147" y="409"/>
                  <a:pt x="147" y="409"/>
                  <a:pt x="147" y="409"/>
                </a:cubicBezTo>
                <a:cubicBezTo>
                  <a:pt x="3" y="592"/>
                  <a:pt x="3" y="592"/>
                  <a:pt x="3" y="592"/>
                </a:cubicBezTo>
                <a:cubicBezTo>
                  <a:pt x="1" y="595"/>
                  <a:pt x="0" y="600"/>
                  <a:pt x="1" y="604"/>
                </a:cubicBezTo>
                <a:cubicBezTo>
                  <a:pt x="1" y="608"/>
                  <a:pt x="4" y="612"/>
                  <a:pt x="8" y="614"/>
                </a:cubicBezTo>
                <a:cubicBezTo>
                  <a:pt x="137" y="688"/>
                  <a:pt x="137" y="688"/>
                  <a:pt x="137" y="688"/>
                </a:cubicBezTo>
                <a:cubicBezTo>
                  <a:pt x="137" y="876"/>
                  <a:pt x="137" y="876"/>
                  <a:pt x="137" y="876"/>
                </a:cubicBezTo>
                <a:cubicBezTo>
                  <a:pt x="137" y="886"/>
                  <a:pt x="142" y="896"/>
                  <a:pt x="151" y="901"/>
                </a:cubicBezTo>
                <a:cubicBezTo>
                  <a:pt x="501" y="1103"/>
                  <a:pt x="501" y="1103"/>
                  <a:pt x="501" y="1103"/>
                </a:cubicBezTo>
                <a:cubicBezTo>
                  <a:pt x="505" y="1105"/>
                  <a:pt x="510" y="1107"/>
                  <a:pt x="515" y="1107"/>
                </a:cubicBezTo>
                <a:cubicBezTo>
                  <a:pt x="520" y="1107"/>
                  <a:pt x="525" y="1105"/>
                  <a:pt x="530" y="1103"/>
                </a:cubicBezTo>
                <a:cubicBezTo>
                  <a:pt x="879" y="901"/>
                  <a:pt x="879" y="901"/>
                  <a:pt x="879" y="901"/>
                </a:cubicBezTo>
                <a:cubicBezTo>
                  <a:pt x="888" y="896"/>
                  <a:pt x="894" y="886"/>
                  <a:pt x="894" y="876"/>
                </a:cubicBezTo>
                <a:cubicBezTo>
                  <a:pt x="894" y="688"/>
                  <a:pt x="894" y="688"/>
                  <a:pt x="894" y="688"/>
                </a:cubicBezTo>
                <a:cubicBezTo>
                  <a:pt x="1023" y="614"/>
                  <a:pt x="1023" y="614"/>
                  <a:pt x="1023" y="614"/>
                </a:cubicBezTo>
                <a:cubicBezTo>
                  <a:pt x="1026" y="612"/>
                  <a:pt x="1029" y="608"/>
                  <a:pt x="1030" y="604"/>
                </a:cubicBezTo>
                <a:cubicBezTo>
                  <a:pt x="1031" y="600"/>
                  <a:pt x="1030" y="595"/>
                  <a:pt x="1027" y="592"/>
                </a:cubicBezTo>
                <a:lnTo>
                  <a:pt x="883" y="409"/>
                </a:lnTo>
                <a:close/>
                <a:moveTo>
                  <a:pt x="515" y="594"/>
                </a:moveTo>
                <a:cubicBezTo>
                  <a:pt x="196" y="409"/>
                  <a:pt x="196" y="409"/>
                  <a:pt x="196" y="409"/>
                </a:cubicBezTo>
                <a:cubicBezTo>
                  <a:pt x="515" y="225"/>
                  <a:pt x="515" y="225"/>
                  <a:pt x="515" y="225"/>
                </a:cubicBezTo>
                <a:cubicBezTo>
                  <a:pt x="835" y="409"/>
                  <a:pt x="835" y="409"/>
                  <a:pt x="835" y="409"/>
                </a:cubicBezTo>
                <a:lnTo>
                  <a:pt x="515" y="594"/>
                </a:lnTo>
                <a:close/>
                <a:moveTo>
                  <a:pt x="670" y="35"/>
                </a:moveTo>
                <a:cubicBezTo>
                  <a:pt x="993" y="222"/>
                  <a:pt x="993" y="222"/>
                  <a:pt x="993" y="222"/>
                </a:cubicBezTo>
                <a:cubicBezTo>
                  <a:pt x="861" y="390"/>
                  <a:pt x="861" y="390"/>
                  <a:pt x="861" y="390"/>
                </a:cubicBezTo>
                <a:cubicBezTo>
                  <a:pt x="537" y="204"/>
                  <a:pt x="537" y="204"/>
                  <a:pt x="537" y="204"/>
                </a:cubicBezTo>
                <a:lnTo>
                  <a:pt x="670" y="35"/>
                </a:lnTo>
                <a:close/>
                <a:moveTo>
                  <a:pt x="360" y="35"/>
                </a:moveTo>
                <a:cubicBezTo>
                  <a:pt x="493" y="204"/>
                  <a:pt x="493" y="204"/>
                  <a:pt x="493" y="204"/>
                </a:cubicBezTo>
                <a:cubicBezTo>
                  <a:pt x="170" y="390"/>
                  <a:pt x="170" y="390"/>
                  <a:pt x="170" y="390"/>
                </a:cubicBezTo>
                <a:cubicBezTo>
                  <a:pt x="37" y="222"/>
                  <a:pt x="37" y="222"/>
                  <a:pt x="37" y="222"/>
                </a:cubicBezTo>
                <a:lnTo>
                  <a:pt x="360" y="35"/>
                </a:lnTo>
                <a:close/>
                <a:moveTo>
                  <a:pt x="170" y="428"/>
                </a:moveTo>
                <a:cubicBezTo>
                  <a:pt x="493" y="615"/>
                  <a:pt x="493" y="615"/>
                  <a:pt x="493" y="615"/>
                </a:cubicBezTo>
                <a:cubicBezTo>
                  <a:pt x="360" y="783"/>
                  <a:pt x="360" y="783"/>
                  <a:pt x="360" y="783"/>
                </a:cubicBezTo>
                <a:cubicBezTo>
                  <a:pt x="37" y="597"/>
                  <a:pt x="37" y="597"/>
                  <a:pt x="37" y="597"/>
                </a:cubicBezTo>
                <a:lnTo>
                  <a:pt x="170" y="428"/>
                </a:lnTo>
                <a:close/>
                <a:moveTo>
                  <a:pt x="835" y="859"/>
                </a:moveTo>
                <a:cubicBezTo>
                  <a:pt x="515" y="1043"/>
                  <a:pt x="515" y="1043"/>
                  <a:pt x="515" y="1043"/>
                </a:cubicBezTo>
                <a:cubicBezTo>
                  <a:pt x="196" y="859"/>
                  <a:pt x="196" y="859"/>
                  <a:pt x="196" y="85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349" y="828"/>
                  <a:pt x="349" y="828"/>
                  <a:pt x="349" y="828"/>
                </a:cubicBezTo>
                <a:cubicBezTo>
                  <a:pt x="362" y="835"/>
                  <a:pt x="378" y="832"/>
                  <a:pt x="387" y="821"/>
                </a:cubicBezTo>
                <a:cubicBezTo>
                  <a:pt x="515" y="658"/>
                  <a:pt x="515" y="658"/>
                  <a:pt x="515" y="658"/>
                </a:cubicBezTo>
                <a:cubicBezTo>
                  <a:pt x="643" y="821"/>
                  <a:pt x="643" y="821"/>
                  <a:pt x="643" y="821"/>
                </a:cubicBezTo>
                <a:cubicBezTo>
                  <a:pt x="652" y="832"/>
                  <a:pt x="668" y="835"/>
                  <a:pt x="681" y="828"/>
                </a:cubicBezTo>
                <a:cubicBezTo>
                  <a:pt x="835" y="739"/>
                  <a:pt x="835" y="739"/>
                  <a:pt x="835" y="739"/>
                </a:cubicBezTo>
                <a:lnTo>
                  <a:pt x="835" y="859"/>
                </a:lnTo>
                <a:close/>
                <a:moveTo>
                  <a:pt x="670" y="783"/>
                </a:moveTo>
                <a:cubicBezTo>
                  <a:pt x="537" y="615"/>
                  <a:pt x="537" y="615"/>
                  <a:pt x="537" y="615"/>
                </a:cubicBezTo>
                <a:cubicBezTo>
                  <a:pt x="861" y="428"/>
                  <a:pt x="861" y="428"/>
                  <a:pt x="861" y="428"/>
                </a:cubicBezTo>
                <a:cubicBezTo>
                  <a:pt x="993" y="597"/>
                  <a:pt x="993" y="597"/>
                  <a:pt x="993" y="597"/>
                </a:cubicBezTo>
                <a:lnTo>
                  <a:pt x="670" y="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pic>
        <p:nvPicPr>
          <p:cNvPr id="18451" name="组合 37"/>
          <p:cNvPicPr>
            <a:picLocks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64706" y="1563874"/>
            <a:ext cx="302419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组合 38"/>
          <p:cNvPicPr>
            <a:picLocks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64706" y="3854636"/>
            <a:ext cx="260747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组合 39"/>
          <p:cNvPicPr>
            <a:picLocks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984772" y="4719030"/>
            <a:ext cx="29646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4" name="直接连接符 41"/>
          <p:cNvCxnSpPr>
            <a:cxnSpLocks noChangeShapeType="1"/>
          </p:cNvCxnSpPr>
          <p:nvPr/>
        </p:nvCxnSpPr>
        <p:spPr bwMode="auto">
          <a:xfrm>
            <a:off x="4434444" y="898314"/>
            <a:ext cx="0" cy="3936206"/>
          </a:xfrm>
          <a:prstGeom prst="line">
            <a:avLst/>
          </a:prstGeom>
          <a:noFill/>
          <a:ln w="9525" cmpd="sng">
            <a:solidFill>
              <a:schemeClr val="bg1">
                <a:alpha val="29999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圆角矩形 43"/>
          <p:cNvSpPr>
            <a:spLocks noChangeArrowheads="1"/>
          </p:cNvSpPr>
          <p:nvPr/>
        </p:nvSpPr>
        <p:spPr bwMode="auto">
          <a:xfrm>
            <a:off x="4568190" y="898525"/>
            <a:ext cx="1709420" cy="414020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王一棋</a:t>
            </a:r>
          </a:p>
        </p:txBody>
      </p:sp>
      <p:sp>
        <p:nvSpPr>
          <p:cNvPr id="18464" name="矩形 52"/>
          <p:cNvSpPr>
            <a:spLocks noChangeArrowheads="1"/>
          </p:cNvSpPr>
          <p:nvPr/>
        </p:nvSpPr>
        <p:spPr bwMode="auto">
          <a:xfrm>
            <a:off x="4569064" y="1808904"/>
            <a:ext cx="4269581" cy="103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使用技术：</a:t>
            </a: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使用了vue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vue-route，数据传输用的是页面级data，使用v-for实现循环数据渲染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6" name="矩形 52"/>
          <p:cNvSpPr>
            <a:spLocks noChangeArrowheads="1"/>
          </p:cNvSpPr>
          <p:nvPr/>
        </p:nvSpPr>
        <p:spPr bwMode="auto">
          <a:xfrm>
            <a:off x="745490" y="1856740"/>
            <a:ext cx="2298700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 b="1" u="sng">
                <a:solidFill>
                  <a:schemeClr val="bg1"/>
                </a:solidFill>
                <a:latin typeface="Arial" panose="020B0604020202020204" pitchFamily="34" charset="0"/>
              </a:rPr>
              <a:t>项目职责</a:t>
            </a:r>
            <a:r>
              <a:rPr lang="zh-CN" altLang="en-US" sz="2400" u="sng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zh-CN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前端开发</a:t>
            </a:r>
            <a:endParaRPr lang="en-US" sz="24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endParaRPr lang="en-US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2400" b="1" u="sng">
                <a:solidFill>
                  <a:schemeClr val="bg1"/>
                </a:solidFill>
                <a:latin typeface="Arial" panose="020B0604020202020204" pitchFamily="34" charset="0"/>
              </a:rPr>
              <a:t>组内分工：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、负责</a:t>
            </a:r>
            <a:r>
              <a:rPr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后台管理系统的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管理首页和会员管理模块的开发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 animBg="1"/>
      <p:bldP spid="18442" grpId="0" bldLvl="0" animBg="1" autoUpdateAnimBg="0"/>
      <p:bldP spid="18443" grpId="0" bldLvl="0" animBg="1" autoUpdateAnimBg="0"/>
      <p:bldP spid="18444" grpId="0" bldLvl="0" animBg="1" autoUpdateAnimBg="0"/>
      <p:bldP spid="18445" grpId="0" bldLvl="0" animBg="1" autoUpdateAnimBg="0"/>
      <p:bldP spid="18446" grpId="0" bldLvl="0" animBg="1" autoUpdateAnimBg="0"/>
      <p:bldP spid="18447" grpId="0" bldLvl="0" animBg="1" autoUpdateAnimBg="0"/>
      <p:bldP spid="18448" grpId="0" bldLvl="0" animBg="1" autoUpdateAnimBg="0"/>
      <p:bldP spid="18449" grpId="0" bldLvl="0" animBg="1"/>
      <p:bldP spid="18450" grpId="0" bldLvl="0" animBg="1"/>
      <p:bldP spid="18455" grpId="0" bldLvl="0" animBg="1" autoUpdateAnimBg="0"/>
      <p:bldP spid="18464" grpId="0" autoUpdateAnimBg="0"/>
      <p:bldP spid="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8436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altLang="zh-CN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5</a:t>
            </a:r>
          </a:p>
        </p:txBody>
      </p:sp>
      <p:cxnSp>
        <p:nvCxnSpPr>
          <p:cNvPr id="18438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弧形 8"/>
          <p:cNvSpPr/>
          <p:nvPr/>
        </p:nvSpPr>
        <p:spPr bwMode="auto">
          <a:xfrm>
            <a:off x="226219" y="1262645"/>
            <a:ext cx="3338513" cy="3337322"/>
          </a:xfrm>
          <a:custGeom>
            <a:avLst/>
            <a:gdLst>
              <a:gd name="T0" fmla="*/ 585303 w 4451350"/>
              <a:gd name="T1" fmla="*/ 721155 h 4449763"/>
              <a:gd name="T2" fmla="*/ 3028648 w 4451350"/>
              <a:gd name="T3" fmla="*/ 149841 h 4449763"/>
              <a:gd name="T4" fmla="*/ 4451337 w 4451350"/>
              <a:gd name="T5" fmla="*/ 2217040 h 4449763"/>
              <a:gd name="T6" fmla="*/ 3043250 w 4451350"/>
              <a:gd name="T7" fmla="*/ 4294216 h 4449763"/>
              <a:gd name="T8" fmla="*/ 595943 w 4451350"/>
              <a:gd name="T9" fmla="*/ 3740125 h 4449763"/>
              <a:gd name="T10" fmla="*/ 2225675 w 4451350"/>
              <a:gd name="T11" fmla="*/ 2224882 h 4449763"/>
              <a:gd name="T12" fmla="*/ 585303 w 4451350"/>
              <a:gd name="T13" fmla="*/ 721155 h 4449763"/>
              <a:gd name="T14" fmla="*/ 585303 w 4451350"/>
              <a:gd name="T15" fmla="*/ 721155 h 4449763"/>
              <a:gd name="T16" fmla="*/ 3028648 w 4451350"/>
              <a:gd name="T17" fmla="*/ 149841 h 4449763"/>
              <a:gd name="T18" fmla="*/ 4451337 w 4451350"/>
              <a:gd name="T19" fmla="*/ 2217040 h 4449763"/>
              <a:gd name="T20" fmla="*/ 3043250 w 4451350"/>
              <a:gd name="T21" fmla="*/ 4294216 h 4449763"/>
              <a:gd name="T22" fmla="*/ 595943 w 4451350"/>
              <a:gd name="T23" fmla="*/ 3740125 h 4449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1350" h="4449763" stroke="0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  <a:lnTo>
                  <a:pt x="2225675" y="2224882"/>
                </a:lnTo>
                <a:lnTo>
                  <a:pt x="585303" y="721155"/>
                </a:lnTo>
                <a:close/>
              </a:path>
              <a:path w="4451350" h="4449763" fill="none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</a:path>
            </a:pathLst>
          </a:custGeom>
          <a:noFill/>
          <a:ln w="146050" cap="rnd" cmpd="sng">
            <a:solidFill>
              <a:schemeClr val="bg1">
                <a:alpha val="7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8442" name="椭圆 10"/>
          <p:cNvSpPr>
            <a:spLocks noChangeArrowheads="1"/>
          </p:cNvSpPr>
          <p:nvPr/>
        </p:nvSpPr>
        <p:spPr bwMode="auto">
          <a:xfrm>
            <a:off x="614363" y="1756755"/>
            <a:ext cx="10120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3" name="椭圆 16"/>
          <p:cNvSpPr>
            <a:spLocks noChangeArrowheads="1"/>
          </p:cNvSpPr>
          <p:nvPr/>
        </p:nvSpPr>
        <p:spPr bwMode="auto">
          <a:xfrm>
            <a:off x="1844279" y="1211449"/>
            <a:ext cx="102394" cy="10239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4" name="椭圆 17"/>
          <p:cNvSpPr>
            <a:spLocks noChangeArrowheads="1"/>
          </p:cNvSpPr>
          <p:nvPr/>
        </p:nvSpPr>
        <p:spPr bwMode="auto">
          <a:xfrm>
            <a:off x="3125391" y="1809143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5" name="椭圆 18"/>
          <p:cNvSpPr>
            <a:spLocks noChangeArrowheads="1"/>
          </p:cNvSpPr>
          <p:nvPr/>
        </p:nvSpPr>
        <p:spPr bwMode="auto">
          <a:xfrm>
            <a:off x="3515916" y="2880705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6" name="椭圆 19"/>
          <p:cNvSpPr>
            <a:spLocks noChangeArrowheads="1"/>
          </p:cNvSpPr>
          <p:nvPr/>
        </p:nvSpPr>
        <p:spPr bwMode="auto">
          <a:xfrm>
            <a:off x="3168254" y="3898689"/>
            <a:ext cx="102394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7" name="椭圆 20"/>
          <p:cNvSpPr>
            <a:spLocks noChangeArrowheads="1"/>
          </p:cNvSpPr>
          <p:nvPr/>
        </p:nvSpPr>
        <p:spPr bwMode="auto">
          <a:xfrm>
            <a:off x="1844279" y="4549961"/>
            <a:ext cx="10239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8" name="椭圆 21"/>
          <p:cNvSpPr>
            <a:spLocks noChangeArrowheads="1"/>
          </p:cNvSpPr>
          <p:nvPr/>
        </p:nvSpPr>
        <p:spPr bwMode="auto">
          <a:xfrm>
            <a:off x="622697" y="4015370"/>
            <a:ext cx="101203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9" name="Freeform 10"/>
          <p:cNvSpPr>
            <a:spLocks noEditPoints="1"/>
          </p:cNvSpPr>
          <p:nvPr/>
        </p:nvSpPr>
        <p:spPr bwMode="auto">
          <a:xfrm>
            <a:off x="2052638" y="898314"/>
            <a:ext cx="294085" cy="247650"/>
          </a:xfrm>
          <a:custGeom>
            <a:avLst/>
            <a:gdLst>
              <a:gd name="T0" fmla="*/ 1050 w 1051"/>
              <a:gd name="T1" fmla="*/ 533 h 884"/>
              <a:gd name="T2" fmla="*/ 1048 w 1051"/>
              <a:gd name="T3" fmla="*/ 520 h 884"/>
              <a:gd name="T4" fmla="*/ 1046 w 1051"/>
              <a:gd name="T5" fmla="*/ 505 h 884"/>
              <a:gd name="T6" fmla="*/ 1042 w 1051"/>
              <a:gd name="T7" fmla="*/ 489 h 884"/>
              <a:gd name="T8" fmla="*/ 1040 w 1051"/>
              <a:gd name="T9" fmla="*/ 479 h 884"/>
              <a:gd name="T10" fmla="*/ 1034 w 1051"/>
              <a:gd name="T11" fmla="*/ 460 h 884"/>
              <a:gd name="T12" fmla="*/ 1034 w 1051"/>
              <a:gd name="T13" fmla="*/ 459 h 884"/>
              <a:gd name="T14" fmla="*/ 894 w 1051"/>
              <a:gd name="T15" fmla="*/ 287 h 884"/>
              <a:gd name="T16" fmla="*/ 889 w 1051"/>
              <a:gd name="T17" fmla="*/ 284 h 884"/>
              <a:gd name="T18" fmla="*/ 873 w 1051"/>
              <a:gd name="T19" fmla="*/ 275 h 884"/>
              <a:gd name="T20" fmla="*/ 863 w 1051"/>
              <a:gd name="T21" fmla="*/ 271 h 884"/>
              <a:gd name="T22" fmla="*/ 848 w 1051"/>
              <a:gd name="T23" fmla="*/ 264 h 884"/>
              <a:gd name="T24" fmla="*/ 837 w 1051"/>
              <a:gd name="T25" fmla="*/ 260 h 884"/>
              <a:gd name="T26" fmla="*/ 821 w 1051"/>
              <a:gd name="T27" fmla="*/ 255 h 884"/>
              <a:gd name="T28" fmla="*/ 819 w 1051"/>
              <a:gd name="T29" fmla="*/ 254 h 884"/>
              <a:gd name="T30" fmla="*/ 511 w 1051"/>
              <a:gd name="T31" fmla="*/ 0 h 884"/>
              <a:gd name="T32" fmla="*/ 196 w 1051"/>
              <a:gd name="T33" fmla="*/ 315 h 884"/>
              <a:gd name="T34" fmla="*/ 197 w 1051"/>
              <a:gd name="T35" fmla="*/ 330 h 884"/>
              <a:gd name="T36" fmla="*/ 0 w 1051"/>
              <a:gd name="T37" fmla="*/ 600 h 884"/>
              <a:gd name="T38" fmla="*/ 283 w 1051"/>
              <a:gd name="T39" fmla="*/ 884 h 884"/>
              <a:gd name="T40" fmla="*/ 730 w 1051"/>
              <a:gd name="T41" fmla="*/ 884 h 884"/>
              <a:gd name="T42" fmla="*/ 1051 w 1051"/>
              <a:gd name="T43" fmla="*/ 562 h 884"/>
              <a:gd name="T44" fmla="*/ 1050 w 1051"/>
              <a:gd name="T45" fmla="*/ 533 h 884"/>
              <a:gd name="T46" fmla="*/ 730 w 1051"/>
              <a:gd name="T47" fmla="*/ 825 h 884"/>
              <a:gd name="T48" fmla="*/ 283 w 1051"/>
              <a:gd name="T49" fmla="*/ 825 h 884"/>
              <a:gd name="T50" fmla="*/ 59 w 1051"/>
              <a:gd name="T51" fmla="*/ 600 h 884"/>
              <a:gd name="T52" fmla="*/ 205 w 1051"/>
              <a:gd name="T53" fmla="*/ 389 h 884"/>
              <a:gd name="T54" fmla="*/ 265 w 1051"/>
              <a:gd name="T55" fmla="*/ 512 h 884"/>
              <a:gd name="T56" fmla="*/ 288 w 1051"/>
              <a:gd name="T57" fmla="*/ 523 h 884"/>
              <a:gd name="T58" fmla="*/ 307 w 1051"/>
              <a:gd name="T59" fmla="*/ 516 h 884"/>
              <a:gd name="T60" fmla="*/ 311 w 1051"/>
              <a:gd name="T61" fmla="*/ 475 h 884"/>
              <a:gd name="T62" fmla="*/ 257 w 1051"/>
              <a:gd name="T63" fmla="*/ 348 h 884"/>
              <a:gd name="T64" fmla="*/ 257 w 1051"/>
              <a:gd name="T65" fmla="*/ 348 h 884"/>
              <a:gd name="T66" fmla="*/ 255 w 1051"/>
              <a:gd name="T67" fmla="*/ 331 h 884"/>
              <a:gd name="T68" fmla="*/ 255 w 1051"/>
              <a:gd name="T69" fmla="*/ 315 h 884"/>
              <a:gd name="T70" fmla="*/ 511 w 1051"/>
              <a:gd name="T71" fmla="*/ 59 h 884"/>
              <a:gd name="T72" fmla="*/ 756 w 1051"/>
              <a:gd name="T73" fmla="*/ 243 h 884"/>
              <a:gd name="T74" fmla="*/ 730 w 1051"/>
              <a:gd name="T75" fmla="*/ 241 h 884"/>
              <a:gd name="T76" fmla="*/ 532 w 1051"/>
              <a:gd name="T77" fmla="*/ 310 h 884"/>
              <a:gd name="T78" fmla="*/ 527 w 1051"/>
              <a:gd name="T79" fmla="*/ 351 h 884"/>
              <a:gd name="T80" fmla="*/ 568 w 1051"/>
              <a:gd name="T81" fmla="*/ 356 h 884"/>
              <a:gd name="T82" fmla="*/ 730 w 1051"/>
              <a:gd name="T83" fmla="*/ 300 h 884"/>
              <a:gd name="T84" fmla="*/ 792 w 1051"/>
              <a:gd name="T85" fmla="*/ 307 h 884"/>
              <a:gd name="T86" fmla="*/ 846 w 1051"/>
              <a:gd name="T87" fmla="*/ 327 h 884"/>
              <a:gd name="T88" fmla="*/ 851 w 1051"/>
              <a:gd name="T89" fmla="*/ 330 h 884"/>
              <a:gd name="T90" fmla="*/ 866 w 1051"/>
              <a:gd name="T91" fmla="*/ 338 h 884"/>
              <a:gd name="T92" fmla="*/ 871 w 1051"/>
              <a:gd name="T93" fmla="*/ 341 h 884"/>
              <a:gd name="T94" fmla="*/ 886 w 1051"/>
              <a:gd name="T95" fmla="*/ 352 h 884"/>
              <a:gd name="T96" fmla="*/ 888 w 1051"/>
              <a:gd name="T97" fmla="*/ 353 h 884"/>
              <a:gd name="T98" fmla="*/ 977 w 1051"/>
              <a:gd name="T99" fmla="*/ 473 h 884"/>
              <a:gd name="T100" fmla="*/ 978 w 1051"/>
              <a:gd name="T101" fmla="*/ 476 h 884"/>
              <a:gd name="T102" fmla="*/ 983 w 1051"/>
              <a:gd name="T103" fmla="*/ 493 h 884"/>
              <a:gd name="T104" fmla="*/ 985 w 1051"/>
              <a:gd name="T105" fmla="*/ 500 h 884"/>
              <a:gd name="T106" fmla="*/ 988 w 1051"/>
              <a:gd name="T107" fmla="*/ 515 h 884"/>
              <a:gd name="T108" fmla="*/ 990 w 1051"/>
              <a:gd name="T109" fmla="*/ 527 h 884"/>
              <a:gd name="T110" fmla="*/ 991 w 1051"/>
              <a:gd name="T111" fmla="*/ 538 h 884"/>
              <a:gd name="T112" fmla="*/ 993 w 1051"/>
              <a:gd name="T113" fmla="*/ 562 h 884"/>
              <a:gd name="T114" fmla="*/ 730 w 1051"/>
              <a:gd name="T115" fmla="*/ 825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1" h="884">
                <a:moveTo>
                  <a:pt x="1050" y="533"/>
                </a:moveTo>
                <a:cubicBezTo>
                  <a:pt x="1049" y="529"/>
                  <a:pt x="1049" y="525"/>
                  <a:pt x="1048" y="520"/>
                </a:cubicBezTo>
                <a:cubicBezTo>
                  <a:pt x="1048" y="515"/>
                  <a:pt x="1047" y="510"/>
                  <a:pt x="1046" y="505"/>
                </a:cubicBezTo>
                <a:cubicBezTo>
                  <a:pt x="1045" y="500"/>
                  <a:pt x="1044" y="494"/>
                  <a:pt x="1042" y="489"/>
                </a:cubicBezTo>
                <a:cubicBezTo>
                  <a:pt x="1042" y="485"/>
                  <a:pt x="1041" y="482"/>
                  <a:pt x="1040" y="479"/>
                </a:cubicBezTo>
                <a:cubicBezTo>
                  <a:pt x="1038" y="473"/>
                  <a:pt x="1036" y="466"/>
                  <a:pt x="1034" y="460"/>
                </a:cubicBezTo>
                <a:cubicBezTo>
                  <a:pt x="1034" y="459"/>
                  <a:pt x="1034" y="459"/>
                  <a:pt x="1034" y="459"/>
                </a:cubicBezTo>
                <a:cubicBezTo>
                  <a:pt x="1009" y="386"/>
                  <a:pt x="959" y="326"/>
                  <a:pt x="894" y="287"/>
                </a:cubicBezTo>
                <a:cubicBezTo>
                  <a:pt x="893" y="286"/>
                  <a:pt x="891" y="285"/>
                  <a:pt x="889" y="284"/>
                </a:cubicBezTo>
                <a:cubicBezTo>
                  <a:pt x="884" y="281"/>
                  <a:pt x="878" y="278"/>
                  <a:pt x="873" y="275"/>
                </a:cubicBezTo>
                <a:cubicBezTo>
                  <a:pt x="870" y="274"/>
                  <a:pt x="867" y="272"/>
                  <a:pt x="863" y="271"/>
                </a:cubicBezTo>
                <a:cubicBezTo>
                  <a:pt x="858" y="268"/>
                  <a:pt x="853" y="266"/>
                  <a:pt x="848" y="264"/>
                </a:cubicBezTo>
                <a:cubicBezTo>
                  <a:pt x="844" y="262"/>
                  <a:pt x="840" y="261"/>
                  <a:pt x="837" y="260"/>
                </a:cubicBezTo>
                <a:cubicBezTo>
                  <a:pt x="831" y="258"/>
                  <a:pt x="826" y="256"/>
                  <a:pt x="821" y="255"/>
                </a:cubicBezTo>
                <a:cubicBezTo>
                  <a:pt x="820" y="254"/>
                  <a:pt x="819" y="254"/>
                  <a:pt x="819" y="254"/>
                </a:cubicBezTo>
                <a:cubicBezTo>
                  <a:pt x="790" y="108"/>
                  <a:pt x="661" y="0"/>
                  <a:pt x="511" y="0"/>
                </a:cubicBezTo>
                <a:cubicBezTo>
                  <a:pt x="337" y="0"/>
                  <a:pt x="196" y="141"/>
                  <a:pt x="196" y="315"/>
                </a:cubicBezTo>
                <a:cubicBezTo>
                  <a:pt x="196" y="320"/>
                  <a:pt x="196" y="325"/>
                  <a:pt x="197" y="330"/>
                </a:cubicBezTo>
                <a:cubicBezTo>
                  <a:pt x="81" y="367"/>
                  <a:pt x="0" y="477"/>
                  <a:pt x="0" y="600"/>
                </a:cubicBezTo>
                <a:cubicBezTo>
                  <a:pt x="0" y="756"/>
                  <a:pt x="127" y="884"/>
                  <a:pt x="283" y="884"/>
                </a:cubicBezTo>
                <a:cubicBezTo>
                  <a:pt x="730" y="884"/>
                  <a:pt x="730" y="884"/>
                  <a:pt x="730" y="884"/>
                </a:cubicBezTo>
                <a:cubicBezTo>
                  <a:pt x="907" y="884"/>
                  <a:pt x="1051" y="739"/>
                  <a:pt x="1051" y="562"/>
                </a:cubicBezTo>
                <a:cubicBezTo>
                  <a:pt x="1051" y="552"/>
                  <a:pt x="1051" y="543"/>
                  <a:pt x="1050" y="533"/>
                </a:cubicBezTo>
                <a:close/>
                <a:moveTo>
                  <a:pt x="730" y="825"/>
                </a:moveTo>
                <a:cubicBezTo>
                  <a:pt x="283" y="825"/>
                  <a:pt x="283" y="825"/>
                  <a:pt x="283" y="825"/>
                </a:cubicBezTo>
                <a:cubicBezTo>
                  <a:pt x="159" y="825"/>
                  <a:pt x="59" y="724"/>
                  <a:pt x="59" y="600"/>
                </a:cubicBezTo>
                <a:cubicBezTo>
                  <a:pt x="59" y="506"/>
                  <a:pt x="119" y="421"/>
                  <a:pt x="205" y="389"/>
                </a:cubicBezTo>
                <a:cubicBezTo>
                  <a:pt x="216" y="434"/>
                  <a:pt x="236" y="476"/>
                  <a:pt x="265" y="512"/>
                </a:cubicBezTo>
                <a:cubicBezTo>
                  <a:pt x="271" y="519"/>
                  <a:pt x="280" y="523"/>
                  <a:pt x="288" y="523"/>
                </a:cubicBezTo>
                <a:cubicBezTo>
                  <a:pt x="295" y="523"/>
                  <a:pt x="301" y="520"/>
                  <a:pt x="307" y="516"/>
                </a:cubicBezTo>
                <a:cubicBezTo>
                  <a:pt x="319" y="506"/>
                  <a:pt x="321" y="487"/>
                  <a:pt x="311" y="475"/>
                </a:cubicBezTo>
                <a:cubicBezTo>
                  <a:pt x="281" y="438"/>
                  <a:pt x="263" y="395"/>
                  <a:pt x="257" y="348"/>
                </a:cubicBezTo>
                <a:cubicBezTo>
                  <a:pt x="257" y="348"/>
                  <a:pt x="257" y="348"/>
                  <a:pt x="257" y="348"/>
                </a:cubicBezTo>
                <a:cubicBezTo>
                  <a:pt x="256" y="342"/>
                  <a:pt x="256" y="336"/>
                  <a:pt x="255" y="331"/>
                </a:cubicBezTo>
                <a:cubicBezTo>
                  <a:pt x="255" y="326"/>
                  <a:pt x="255" y="320"/>
                  <a:pt x="255" y="315"/>
                </a:cubicBezTo>
                <a:cubicBezTo>
                  <a:pt x="255" y="174"/>
                  <a:pt x="369" y="59"/>
                  <a:pt x="511" y="59"/>
                </a:cubicBezTo>
                <a:cubicBezTo>
                  <a:pt x="625" y="59"/>
                  <a:pt x="724" y="136"/>
                  <a:pt x="756" y="243"/>
                </a:cubicBezTo>
                <a:cubicBezTo>
                  <a:pt x="747" y="242"/>
                  <a:pt x="739" y="241"/>
                  <a:pt x="730" y="241"/>
                </a:cubicBezTo>
                <a:cubicBezTo>
                  <a:pt x="657" y="241"/>
                  <a:pt x="589" y="265"/>
                  <a:pt x="532" y="310"/>
                </a:cubicBezTo>
                <a:cubicBezTo>
                  <a:pt x="519" y="320"/>
                  <a:pt x="517" y="338"/>
                  <a:pt x="527" y="351"/>
                </a:cubicBezTo>
                <a:cubicBezTo>
                  <a:pt x="537" y="364"/>
                  <a:pt x="555" y="366"/>
                  <a:pt x="568" y="356"/>
                </a:cubicBezTo>
                <a:cubicBezTo>
                  <a:pt x="615" y="319"/>
                  <a:pt x="671" y="300"/>
                  <a:pt x="730" y="300"/>
                </a:cubicBezTo>
                <a:cubicBezTo>
                  <a:pt x="751" y="300"/>
                  <a:pt x="772" y="303"/>
                  <a:pt x="792" y="307"/>
                </a:cubicBezTo>
                <a:cubicBezTo>
                  <a:pt x="811" y="312"/>
                  <a:pt x="829" y="319"/>
                  <a:pt x="846" y="327"/>
                </a:cubicBezTo>
                <a:cubicBezTo>
                  <a:pt x="848" y="328"/>
                  <a:pt x="849" y="329"/>
                  <a:pt x="851" y="330"/>
                </a:cubicBezTo>
                <a:cubicBezTo>
                  <a:pt x="856" y="332"/>
                  <a:pt x="861" y="335"/>
                  <a:pt x="866" y="338"/>
                </a:cubicBezTo>
                <a:cubicBezTo>
                  <a:pt x="868" y="339"/>
                  <a:pt x="869" y="340"/>
                  <a:pt x="871" y="341"/>
                </a:cubicBezTo>
                <a:cubicBezTo>
                  <a:pt x="876" y="344"/>
                  <a:pt x="881" y="348"/>
                  <a:pt x="886" y="352"/>
                </a:cubicBezTo>
                <a:cubicBezTo>
                  <a:pt x="887" y="352"/>
                  <a:pt x="888" y="353"/>
                  <a:pt x="888" y="353"/>
                </a:cubicBezTo>
                <a:cubicBezTo>
                  <a:pt x="928" y="384"/>
                  <a:pt x="959" y="425"/>
                  <a:pt x="977" y="473"/>
                </a:cubicBezTo>
                <a:cubicBezTo>
                  <a:pt x="977" y="474"/>
                  <a:pt x="977" y="475"/>
                  <a:pt x="978" y="476"/>
                </a:cubicBezTo>
                <a:cubicBezTo>
                  <a:pt x="980" y="481"/>
                  <a:pt x="981" y="487"/>
                  <a:pt x="983" y="493"/>
                </a:cubicBezTo>
                <a:cubicBezTo>
                  <a:pt x="984" y="495"/>
                  <a:pt x="984" y="498"/>
                  <a:pt x="985" y="500"/>
                </a:cubicBezTo>
                <a:cubicBezTo>
                  <a:pt x="986" y="505"/>
                  <a:pt x="987" y="510"/>
                  <a:pt x="988" y="515"/>
                </a:cubicBezTo>
                <a:cubicBezTo>
                  <a:pt x="989" y="519"/>
                  <a:pt x="989" y="523"/>
                  <a:pt x="990" y="527"/>
                </a:cubicBezTo>
                <a:cubicBezTo>
                  <a:pt x="990" y="530"/>
                  <a:pt x="991" y="534"/>
                  <a:pt x="991" y="538"/>
                </a:cubicBezTo>
                <a:cubicBezTo>
                  <a:pt x="992" y="546"/>
                  <a:pt x="993" y="554"/>
                  <a:pt x="993" y="562"/>
                </a:cubicBezTo>
                <a:cubicBezTo>
                  <a:pt x="993" y="707"/>
                  <a:pt x="875" y="825"/>
                  <a:pt x="730" y="8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450" name="Freeform 11"/>
          <p:cNvSpPr>
            <a:spLocks noEditPoints="1"/>
          </p:cNvSpPr>
          <p:nvPr/>
        </p:nvSpPr>
        <p:spPr bwMode="auto">
          <a:xfrm>
            <a:off x="3734991" y="2775930"/>
            <a:ext cx="289322" cy="310753"/>
          </a:xfrm>
          <a:custGeom>
            <a:avLst/>
            <a:gdLst>
              <a:gd name="T0" fmla="*/ 1027 w 1031"/>
              <a:gd name="T1" fmla="*/ 227 h 1107"/>
              <a:gd name="T2" fmla="*/ 1023 w 1031"/>
              <a:gd name="T3" fmla="*/ 205 h 1107"/>
              <a:gd name="T4" fmla="*/ 655 w 1031"/>
              <a:gd name="T5" fmla="*/ 7 h 1107"/>
              <a:gd name="T6" fmla="*/ 376 w 1031"/>
              <a:gd name="T7" fmla="*/ 7 h 1107"/>
              <a:gd name="T8" fmla="*/ 8 w 1031"/>
              <a:gd name="T9" fmla="*/ 205 h 1107"/>
              <a:gd name="T10" fmla="*/ 3 w 1031"/>
              <a:gd name="T11" fmla="*/ 227 h 1107"/>
              <a:gd name="T12" fmla="*/ 3 w 1031"/>
              <a:gd name="T13" fmla="*/ 592 h 1107"/>
              <a:gd name="T14" fmla="*/ 8 w 1031"/>
              <a:gd name="T15" fmla="*/ 614 h 1107"/>
              <a:gd name="T16" fmla="*/ 137 w 1031"/>
              <a:gd name="T17" fmla="*/ 876 h 1107"/>
              <a:gd name="T18" fmla="*/ 501 w 1031"/>
              <a:gd name="T19" fmla="*/ 1103 h 1107"/>
              <a:gd name="T20" fmla="*/ 530 w 1031"/>
              <a:gd name="T21" fmla="*/ 1103 h 1107"/>
              <a:gd name="T22" fmla="*/ 894 w 1031"/>
              <a:gd name="T23" fmla="*/ 876 h 1107"/>
              <a:gd name="T24" fmla="*/ 1023 w 1031"/>
              <a:gd name="T25" fmla="*/ 614 h 1107"/>
              <a:gd name="T26" fmla="*/ 1027 w 1031"/>
              <a:gd name="T27" fmla="*/ 592 h 1107"/>
              <a:gd name="T28" fmla="*/ 515 w 1031"/>
              <a:gd name="T29" fmla="*/ 594 h 1107"/>
              <a:gd name="T30" fmla="*/ 515 w 1031"/>
              <a:gd name="T31" fmla="*/ 225 h 1107"/>
              <a:gd name="T32" fmla="*/ 515 w 1031"/>
              <a:gd name="T33" fmla="*/ 594 h 1107"/>
              <a:gd name="T34" fmla="*/ 993 w 1031"/>
              <a:gd name="T35" fmla="*/ 222 h 1107"/>
              <a:gd name="T36" fmla="*/ 537 w 1031"/>
              <a:gd name="T37" fmla="*/ 204 h 1107"/>
              <a:gd name="T38" fmla="*/ 360 w 1031"/>
              <a:gd name="T39" fmla="*/ 35 h 1107"/>
              <a:gd name="T40" fmla="*/ 170 w 1031"/>
              <a:gd name="T41" fmla="*/ 390 h 1107"/>
              <a:gd name="T42" fmla="*/ 360 w 1031"/>
              <a:gd name="T43" fmla="*/ 35 h 1107"/>
              <a:gd name="T44" fmla="*/ 493 w 1031"/>
              <a:gd name="T45" fmla="*/ 615 h 1107"/>
              <a:gd name="T46" fmla="*/ 37 w 1031"/>
              <a:gd name="T47" fmla="*/ 597 h 1107"/>
              <a:gd name="T48" fmla="*/ 835 w 1031"/>
              <a:gd name="T49" fmla="*/ 859 h 1107"/>
              <a:gd name="T50" fmla="*/ 196 w 1031"/>
              <a:gd name="T51" fmla="*/ 859 h 1107"/>
              <a:gd name="T52" fmla="*/ 349 w 1031"/>
              <a:gd name="T53" fmla="*/ 828 h 1107"/>
              <a:gd name="T54" fmla="*/ 515 w 1031"/>
              <a:gd name="T55" fmla="*/ 658 h 1107"/>
              <a:gd name="T56" fmla="*/ 681 w 1031"/>
              <a:gd name="T57" fmla="*/ 828 h 1107"/>
              <a:gd name="T58" fmla="*/ 835 w 1031"/>
              <a:gd name="T59" fmla="*/ 859 h 1107"/>
              <a:gd name="T60" fmla="*/ 537 w 1031"/>
              <a:gd name="T61" fmla="*/ 615 h 1107"/>
              <a:gd name="T62" fmla="*/ 993 w 1031"/>
              <a:gd name="T63" fmla="*/ 59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1" h="1107">
                <a:moveTo>
                  <a:pt x="883" y="409"/>
                </a:moveTo>
                <a:cubicBezTo>
                  <a:pt x="1027" y="227"/>
                  <a:pt x="1027" y="227"/>
                  <a:pt x="1027" y="227"/>
                </a:cubicBezTo>
                <a:cubicBezTo>
                  <a:pt x="1030" y="224"/>
                  <a:pt x="1031" y="219"/>
                  <a:pt x="1030" y="215"/>
                </a:cubicBezTo>
                <a:cubicBezTo>
                  <a:pt x="1029" y="211"/>
                  <a:pt x="1026" y="207"/>
                  <a:pt x="1023" y="205"/>
                </a:cubicBezTo>
                <a:cubicBezTo>
                  <a:pt x="674" y="4"/>
                  <a:pt x="674" y="4"/>
                  <a:pt x="674" y="4"/>
                </a:cubicBezTo>
                <a:cubicBezTo>
                  <a:pt x="667" y="0"/>
                  <a:pt x="659" y="1"/>
                  <a:pt x="655" y="7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376" y="7"/>
                  <a:pt x="376" y="7"/>
                  <a:pt x="376" y="7"/>
                </a:cubicBezTo>
                <a:cubicBezTo>
                  <a:pt x="371" y="1"/>
                  <a:pt x="363" y="0"/>
                  <a:pt x="357" y="4"/>
                </a:cubicBezTo>
                <a:cubicBezTo>
                  <a:pt x="8" y="205"/>
                  <a:pt x="8" y="205"/>
                  <a:pt x="8" y="205"/>
                </a:cubicBezTo>
                <a:cubicBezTo>
                  <a:pt x="4" y="207"/>
                  <a:pt x="1" y="211"/>
                  <a:pt x="1" y="215"/>
                </a:cubicBezTo>
                <a:cubicBezTo>
                  <a:pt x="0" y="219"/>
                  <a:pt x="1" y="224"/>
                  <a:pt x="3" y="227"/>
                </a:cubicBezTo>
                <a:cubicBezTo>
                  <a:pt x="147" y="409"/>
                  <a:pt x="147" y="409"/>
                  <a:pt x="147" y="409"/>
                </a:cubicBezTo>
                <a:cubicBezTo>
                  <a:pt x="3" y="592"/>
                  <a:pt x="3" y="592"/>
                  <a:pt x="3" y="592"/>
                </a:cubicBezTo>
                <a:cubicBezTo>
                  <a:pt x="1" y="595"/>
                  <a:pt x="0" y="600"/>
                  <a:pt x="1" y="604"/>
                </a:cubicBezTo>
                <a:cubicBezTo>
                  <a:pt x="1" y="608"/>
                  <a:pt x="4" y="612"/>
                  <a:pt x="8" y="614"/>
                </a:cubicBezTo>
                <a:cubicBezTo>
                  <a:pt x="137" y="688"/>
                  <a:pt x="137" y="688"/>
                  <a:pt x="137" y="688"/>
                </a:cubicBezTo>
                <a:cubicBezTo>
                  <a:pt x="137" y="876"/>
                  <a:pt x="137" y="876"/>
                  <a:pt x="137" y="876"/>
                </a:cubicBezTo>
                <a:cubicBezTo>
                  <a:pt x="137" y="886"/>
                  <a:pt x="142" y="896"/>
                  <a:pt x="151" y="901"/>
                </a:cubicBezTo>
                <a:cubicBezTo>
                  <a:pt x="501" y="1103"/>
                  <a:pt x="501" y="1103"/>
                  <a:pt x="501" y="1103"/>
                </a:cubicBezTo>
                <a:cubicBezTo>
                  <a:pt x="505" y="1105"/>
                  <a:pt x="510" y="1107"/>
                  <a:pt x="515" y="1107"/>
                </a:cubicBezTo>
                <a:cubicBezTo>
                  <a:pt x="520" y="1107"/>
                  <a:pt x="525" y="1105"/>
                  <a:pt x="530" y="1103"/>
                </a:cubicBezTo>
                <a:cubicBezTo>
                  <a:pt x="879" y="901"/>
                  <a:pt x="879" y="901"/>
                  <a:pt x="879" y="901"/>
                </a:cubicBezTo>
                <a:cubicBezTo>
                  <a:pt x="888" y="896"/>
                  <a:pt x="894" y="886"/>
                  <a:pt x="894" y="876"/>
                </a:cubicBezTo>
                <a:cubicBezTo>
                  <a:pt x="894" y="688"/>
                  <a:pt x="894" y="688"/>
                  <a:pt x="894" y="688"/>
                </a:cubicBezTo>
                <a:cubicBezTo>
                  <a:pt x="1023" y="614"/>
                  <a:pt x="1023" y="614"/>
                  <a:pt x="1023" y="614"/>
                </a:cubicBezTo>
                <a:cubicBezTo>
                  <a:pt x="1026" y="612"/>
                  <a:pt x="1029" y="608"/>
                  <a:pt x="1030" y="604"/>
                </a:cubicBezTo>
                <a:cubicBezTo>
                  <a:pt x="1031" y="600"/>
                  <a:pt x="1030" y="595"/>
                  <a:pt x="1027" y="592"/>
                </a:cubicBezTo>
                <a:lnTo>
                  <a:pt x="883" y="409"/>
                </a:lnTo>
                <a:close/>
                <a:moveTo>
                  <a:pt x="515" y="594"/>
                </a:moveTo>
                <a:cubicBezTo>
                  <a:pt x="196" y="409"/>
                  <a:pt x="196" y="409"/>
                  <a:pt x="196" y="409"/>
                </a:cubicBezTo>
                <a:cubicBezTo>
                  <a:pt x="515" y="225"/>
                  <a:pt x="515" y="225"/>
                  <a:pt x="515" y="225"/>
                </a:cubicBezTo>
                <a:cubicBezTo>
                  <a:pt x="835" y="409"/>
                  <a:pt x="835" y="409"/>
                  <a:pt x="835" y="409"/>
                </a:cubicBezTo>
                <a:lnTo>
                  <a:pt x="515" y="594"/>
                </a:lnTo>
                <a:close/>
                <a:moveTo>
                  <a:pt x="670" y="35"/>
                </a:moveTo>
                <a:cubicBezTo>
                  <a:pt x="993" y="222"/>
                  <a:pt x="993" y="222"/>
                  <a:pt x="993" y="222"/>
                </a:cubicBezTo>
                <a:cubicBezTo>
                  <a:pt x="861" y="390"/>
                  <a:pt x="861" y="390"/>
                  <a:pt x="861" y="390"/>
                </a:cubicBezTo>
                <a:cubicBezTo>
                  <a:pt x="537" y="204"/>
                  <a:pt x="537" y="204"/>
                  <a:pt x="537" y="204"/>
                </a:cubicBezTo>
                <a:lnTo>
                  <a:pt x="670" y="35"/>
                </a:lnTo>
                <a:close/>
                <a:moveTo>
                  <a:pt x="360" y="35"/>
                </a:moveTo>
                <a:cubicBezTo>
                  <a:pt x="493" y="204"/>
                  <a:pt x="493" y="204"/>
                  <a:pt x="493" y="204"/>
                </a:cubicBezTo>
                <a:cubicBezTo>
                  <a:pt x="170" y="390"/>
                  <a:pt x="170" y="390"/>
                  <a:pt x="170" y="390"/>
                </a:cubicBezTo>
                <a:cubicBezTo>
                  <a:pt x="37" y="222"/>
                  <a:pt x="37" y="222"/>
                  <a:pt x="37" y="222"/>
                </a:cubicBezTo>
                <a:lnTo>
                  <a:pt x="360" y="35"/>
                </a:lnTo>
                <a:close/>
                <a:moveTo>
                  <a:pt x="170" y="428"/>
                </a:moveTo>
                <a:cubicBezTo>
                  <a:pt x="493" y="615"/>
                  <a:pt x="493" y="615"/>
                  <a:pt x="493" y="615"/>
                </a:cubicBezTo>
                <a:cubicBezTo>
                  <a:pt x="360" y="783"/>
                  <a:pt x="360" y="783"/>
                  <a:pt x="360" y="783"/>
                </a:cubicBezTo>
                <a:cubicBezTo>
                  <a:pt x="37" y="597"/>
                  <a:pt x="37" y="597"/>
                  <a:pt x="37" y="597"/>
                </a:cubicBezTo>
                <a:lnTo>
                  <a:pt x="170" y="428"/>
                </a:lnTo>
                <a:close/>
                <a:moveTo>
                  <a:pt x="835" y="859"/>
                </a:moveTo>
                <a:cubicBezTo>
                  <a:pt x="515" y="1043"/>
                  <a:pt x="515" y="1043"/>
                  <a:pt x="515" y="1043"/>
                </a:cubicBezTo>
                <a:cubicBezTo>
                  <a:pt x="196" y="859"/>
                  <a:pt x="196" y="859"/>
                  <a:pt x="196" y="85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349" y="828"/>
                  <a:pt x="349" y="828"/>
                  <a:pt x="349" y="828"/>
                </a:cubicBezTo>
                <a:cubicBezTo>
                  <a:pt x="362" y="835"/>
                  <a:pt x="378" y="832"/>
                  <a:pt x="387" y="821"/>
                </a:cubicBezTo>
                <a:cubicBezTo>
                  <a:pt x="515" y="658"/>
                  <a:pt x="515" y="658"/>
                  <a:pt x="515" y="658"/>
                </a:cubicBezTo>
                <a:cubicBezTo>
                  <a:pt x="643" y="821"/>
                  <a:pt x="643" y="821"/>
                  <a:pt x="643" y="821"/>
                </a:cubicBezTo>
                <a:cubicBezTo>
                  <a:pt x="652" y="832"/>
                  <a:pt x="668" y="835"/>
                  <a:pt x="681" y="828"/>
                </a:cubicBezTo>
                <a:cubicBezTo>
                  <a:pt x="835" y="739"/>
                  <a:pt x="835" y="739"/>
                  <a:pt x="835" y="739"/>
                </a:cubicBezTo>
                <a:lnTo>
                  <a:pt x="835" y="859"/>
                </a:lnTo>
                <a:close/>
                <a:moveTo>
                  <a:pt x="670" y="783"/>
                </a:moveTo>
                <a:cubicBezTo>
                  <a:pt x="537" y="615"/>
                  <a:pt x="537" y="615"/>
                  <a:pt x="537" y="615"/>
                </a:cubicBezTo>
                <a:cubicBezTo>
                  <a:pt x="861" y="428"/>
                  <a:pt x="861" y="428"/>
                  <a:pt x="861" y="428"/>
                </a:cubicBezTo>
                <a:cubicBezTo>
                  <a:pt x="993" y="597"/>
                  <a:pt x="993" y="597"/>
                  <a:pt x="993" y="597"/>
                </a:cubicBezTo>
                <a:lnTo>
                  <a:pt x="670" y="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pic>
        <p:nvPicPr>
          <p:cNvPr id="18451" name="组合 37"/>
          <p:cNvPicPr>
            <a:picLocks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64706" y="1563874"/>
            <a:ext cx="302419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组合 38"/>
          <p:cNvPicPr>
            <a:picLocks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64706" y="3854636"/>
            <a:ext cx="260747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组合 39"/>
          <p:cNvPicPr>
            <a:picLocks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984772" y="4719030"/>
            <a:ext cx="29646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4" name="直接连接符 41"/>
          <p:cNvCxnSpPr>
            <a:cxnSpLocks noChangeShapeType="1"/>
          </p:cNvCxnSpPr>
          <p:nvPr/>
        </p:nvCxnSpPr>
        <p:spPr bwMode="auto">
          <a:xfrm>
            <a:off x="4434444" y="898314"/>
            <a:ext cx="0" cy="3936206"/>
          </a:xfrm>
          <a:prstGeom prst="line">
            <a:avLst/>
          </a:prstGeom>
          <a:noFill/>
          <a:ln w="9525" cmpd="sng">
            <a:solidFill>
              <a:schemeClr val="bg1">
                <a:alpha val="29999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圆角矩形 43"/>
          <p:cNvSpPr>
            <a:spLocks noChangeArrowheads="1"/>
          </p:cNvSpPr>
          <p:nvPr/>
        </p:nvSpPr>
        <p:spPr bwMode="auto">
          <a:xfrm>
            <a:off x="4568190" y="898525"/>
            <a:ext cx="1323340" cy="414020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雒飞</a:t>
            </a:r>
          </a:p>
        </p:txBody>
      </p:sp>
      <p:sp>
        <p:nvSpPr>
          <p:cNvPr id="18464" name="矩形 52"/>
          <p:cNvSpPr>
            <a:spLocks noChangeArrowheads="1"/>
          </p:cNvSpPr>
          <p:nvPr/>
        </p:nvSpPr>
        <p:spPr bwMode="auto">
          <a:xfrm>
            <a:off x="4569064" y="1628564"/>
            <a:ext cx="4269581" cy="168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使用技术：</a:t>
            </a:r>
            <a:r>
              <a:rPr sz="1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element-ui和vue</a:t>
            </a: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+vuex+vue-route+axios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全家桶的使用。</a:t>
            </a:r>
            <a:endParaRPr lang="en-US" sz="1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个人总结：</a:t>
            </a:r>
            <a:r>
              <a:rPr sz="1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对vue的组件传值和组件库有了更深的理解</a:t>
            </a:r>
          </a:p>
        </p:txBody>
      </p:sp>
      <p:sp>
        <p:nvSpPr>
          <p:cNvPr id="16" name="矩形 52"/>
          <p:cNvSpPr>
            <a:spLocks noChangeArrowheads="1"/>
          </p:cNvSpPr>
          <p:nvPr/>
        </p:nvSpPr>
        <p:spPr bwMode="auto">
          <a:xfrm>
            <a:off x="745490" y="1856740"/>
            <a:ext cx="2298700" cy="20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 b="1" u="sng">
                <a:solidFill>
                  <a:schemeClr val="bg1"/>
                </a:solidFill>
                <a:latin typeface="Arial" panose="020B0604020202020204" pitchFamily="34" charset="0"/>
              </a:rPr>
              <a:t>项目职责</a:t>
            </a:r>
            <a:r>
              <a:rPr lang="zh-CN" altLang="en-US" sz="2400" u="sng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zh-CN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前端开发</a:t>
            </a:r>
          </a:p>
          <a:p>
            <a:pPr algn="just" eaLnBrk="1" hangingPunct="1"/>
            <a:endParaRPr 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2400" b="1" u="sng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组内分工：</a:t>
            </a:r>
            <a:endParaRPr lang="zh-CN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1、负责</a:t>
            </a:r>
            <a:r>
              <a:rPr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后台管理系统的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广告管理模块的开发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 animBg="1"/>
      <p:bldP spid="18442" grpId="0" bldLvl="0" animBg="1" autoUpdateAnimBg="0"/>
      <p:bldP spid="18443" grpId="0" bldLvl="0" animBg="1" autoUpdateAnimBg="0"/>
      <p:bldP spid="18444" grpId="0" bldLvl="0" animBg="1" autoUpdateAnimBg="0"/>
      <p:bldP spid="18445" grpId="0" bldLvl="0" animBg="1" autoUpdateAnimBg="0"/>
      <p:bldP spid="18446" grpId="0" bldLvl="0" animBg="1" autoUpdateAnimBg="0"/>
      <p:bldP spid="18447" grpId="0" bldLvl="0" animBg="1" autoUpdateAnimBg="0"/>
      <p:bldP spid="18448" grpId="0" bldLvl="0" animBg="1" autoUpdateAnimBg="0"/>
      <p:bldP spid="18449" grpId="0" bldLvl="0" animBg="1"/>
      <p:bldP spid="18450" grpId="0" bldLvl="0" animBg="1"/>
      <p:bldP spid="18455" grpId="0" bldLvl="0" animBg="1" autoUpdateAnimBg="0"/>
      <p:bldP spid="18464" grpId="0" autoUpdateAnimBg="0"/>
      <p:bldP spid="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8436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altLang="zh-CN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6</a:t>
            </a:r>
          </a:p>
        </p:txBody>
      </p:sp>
      <p:cxnSp>
        <p:nvCxnSpPr>
          <p:cNvPr id="18438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弧形 8"/>
          <p:cNvSpPr/>
          <p:nvPr/>
        </p:nvSpPr>
        <p:spPr bwMode="auto">
          <a:xfrm>
            <a:off x="226219" y="1262645"/>
            <a:ext cx="3338513" cy="3337322"/>
          </a:xfrm>
          <a:custGeom>
            <a:avLst/>
            <a:gdLst>
              <a:gd name="T0" fmla="*/ 585303 w 4451350"/>
              <a:gd name="T1" fmla="*/ 721155 h 4449763"/>
              <a:gd name="T2" fmla="*/ 3028648 w 4451350"/>
              <a:gd name="T3" fmla="*/ 149841 h 4449763"/>
              <a:gd name="T4" fmla="*/ 4451337 w 4451350"/>
              <a:gd name="T5" fmla="*/ 2217040 h 4449763"/>
              <a:gd name="T6" fmla="*/ 3043250 w 4451350"/>
              <a:gd name="T7" fmla="*/ 4294216 h 4449763"/>
              <a:gd name="T8" fmla="*/ 595943 w 4451350"/>
              <a:gd name="T9" fmla="*/ 3740125 h 4449763"/>
              <a:gd name="T10" fmla="*/ 2225675 w 4451350"/>
              <a:gd name="T11" fmla="*/ 2224882 h 4449763"/>
              <a:gd name="T12" fmla="*/ 585303 w 4451350"/>
              <a:gd name="T13" fmla="*/ 721155 h 4449763"/>
              <a:gd name="T14" fmla="*/ 585303 w 4451350"/>
              <a:gd name="T15" fmla="*/ 721155 h 4449763"/>
              <a:gd name="T16" fmla="*/ 3028648 w 4451350"/>
              <a:gd name="T17" fmla="*/ 149841 h 4449763"/>
              <a:gd name="T18" fmla="*/ 4451337 w 4451350"/>
              <a:gd name="T19" fmla="*/ 2217040 h 4449763"/>
              <a:gd name="T20" fmla="*/ 3043250 w 4451350"/>
              <a:gd name="T21" fmla="*/ 4294216 h 4449763"/>
              <a:gd name="T22" fmla="*/ 595943 w 4451350"/>
              <a:gd name="T23" fmla="*/ 3740125 h 4449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1350" h="4449763" stroke="0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  <a:lnTo>
                  <a:pt x="2225675" y="2224882"/>
                </a:lnTo>
                <a:lnTo>
                  <a:pt x="585303" y="721155"/>
                </a:lnTo>
                <a:close/>
              </a:path>
              <a:path w="4451350" h="4449763" fill="none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</a:path>
            </a:pathLst>
          </a:custGeom>
          <a:noFill/>
          <a:ln w="146050" cap="rnd" cmpd="sng">
            <a:solidFill>
              <a:schemeClr val="bg1">
                <a:alpha val="7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8442" name="椭圆 10"/>
          <p:cNvSpPr>
            <a:spLocks noChangeArrowheads="1"/>
          </p:cNvSpPr>
          <p:nvPr/>
        </p:nvSpPr>
        <p:spPr bwMode="auto">
          <a:xfrm>
            <a:off x="614363" y="1756755"/>
            <a:ext cx="10120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3" name="椭圆 16"/>
          <p:cNvSpPr>
            <a:spLocks noChangeArrowheads="1"/>
          </p:cNvSpPr>
          <p:nvPr/>
        </p:nvSpPr>
        <p:spPr bwMode="auto">
          <a:xfrm>
            <a:off x="1844279" y="1211449"/>
            <a:ext cx="102394" cy="10239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4" name="椭圆 17"/>
          <p:cNvSpPr>
            <a:spLocks noChangeArrowheads="1"/>
          </p:cNvSpPr>
          <p:nvPr/>
        </p:nvSpPr>
        <p:spPr bwMode="auto">
          <a:xfrm>
            <a:off x="3125391" y="1809143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5" name="椭圆 18"/>
          <p:cNvSpPr>
            <a:spLocks noChangeArrowheads="1"/>
          </p:cNvSpPr>
          <p:nvPr/>
        </p:nvSpPr>
        <p:spPr bwMode="auto">
          <a:xfrm>
            <a:off x="3515916" y="2880705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6" name="椭圆 19"/>
          <p:cNvSpPr>
            <a:spLocks noChangeArrowheads="1"/>
          </p:cNvSpPr>
          <p:nvPr/>
        </p:nvSpPr>
        <p:spPr bwMode="auto">
          <a:xfrm>
            <a:off x="3168254" y="3898689"/>
            <a:ext cx="102394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7" name="椭圆 20"/>
          <p:cNvSpPr>
            <a:spLocks noChangeArrowheads="1"/>
          </p:cNvSpPr>
          <p:nvPr/>
        </p:nvSpPr>
        <p:spPr bwMode="auto">
          <a:xfrm>
            <a:off x="1844279" y="4549961"/>
            <a:ext cx="10239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8" name="椭圆 21"/>
          <p:cNvSpPr>
            <a:spLocks noChangeArrowheads="1"/>
          </p:cNvSpPr>
          <p:nvPr/>
        </p:nvSpPr>
        <p:spPr bwMode="auto">
          <a:xfrm>
            <a:off x="622697" y="4015370"/>
            <a:ext cx="101203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9" name="Freeform 10"/>
          <p:cNvSpPr>
            <a:spLocks noEditPoints="1"/>
          </p:cNvSpPr>
          <p:nvPr/>
        </p:nvSpPr>
        <p:spPr bwMode="auto">
          <a:xfrm>
            <a:off x="2052638" y="898314"/>
            <a:ext cx="294085" cy="247650"/>
          </a:xfrm>
          <a:custGeom>
            <a:avLst/>
            <a:gdLst>
              <a:gd name="T0" fmla="*/ 1050 w 1051"/>
              <a:gd name="T1" fmla="*/ 533 h 884"/>
              <a:gd name="T2" fmla="*/ 1048 w 1051"/>
              <a:gd name="T3" fmla="*/ 520 h 884"/>
              <a:gd name="T4" fmla="*/ 1046 w 1051"/>
              <a:gd name="T5" fmla="*/ 505 h 884"/>
              <a:gd name="T6" fmla="*/ 1042 w 1051"/>
              <a:gd name="T7" fmla="*/ 489 h 884"/>
              <a:gd name="T8" fmla="*/ 1040 w 1051"/>
              <a:gd name="T9" fmla="*/ 479 h 884"/>
              <a:gd name="T10" fmla="*/ 1034 w 1051"/>
              <a:gd name="T11" fmla="*/ 460 h 884"/>
              <a:gd name="T12" fmla="*/ 1034 w 1051"/>
              <a:gd name="T13" fmla="*/ 459 h 884"/>
              <a:gd name="T14" fmla="*/ 894 w 1051"/>
              <a:gd name="T15" fmla="*/ 287 h 884"/>
              <a:gd name="T16" fmla="*/ 889 w 1051"/>
              <a:gd name="T17" fmla="*/ 284 h 884"/>
              <a:gd name="T18" fmla="*/ 873 w 1051"/>
              <a:gd name="T19" fmla="*/ 275 h 884"/>
              <a:gd name="T20" fmla="*/ 863 w 1051"/>
              <a:gd name="T21" fmla="*/ 271 h 884"/>
              <a:gd name="T22" fmla="*/ 848 w 1051"/>
              <a:gd name="T23" fmla="*/ 264 h 884"/>
              <a:gd name="T24" fmla="*/ 837 w 1051"/>
              <a:gd name="T25" fmla="*/ 260 h 884"/>
              <a:gd name="T26" fmla="*/ 821 w 1051"/>
              <a:gd name="T27" fmla="*/ 255 h 884"/>
              <a:gd name="T28" fmla="*/ 819 w 1051"/>
              <a:gd name="T29" fmla="*/ 254 h 884"/>
              <a:gd name="T30" fmla="*/ 511 w 1051"/>
              <a:gd name="T31" fmla="*/ 0 h 884"/>
              <a:gd name="T32" fmla="*/ 196 w 1051"/>
              <a:gd name="T33" fmla="*/ 315 h 884"/>
              <a:gd name="T34" fmla="*/ 197 w 1051"/>
              <a:gd name="T35" fmla="*/ 330 h 884"/>
              <a:gd name="T36" fmla="*/ 0 w 1051"/>
              <a:gd name="T37" fmla="*/ 600 h 884"/>
              <a:gd name="T38" fmla="*/ 283 w 1051"/>
              <a:gd name="T39" fmla="*/ 884 h 884"/>
              <a:gd name="T40" fmla="*/ 730 w 1051"/>
              <a:gd name="T41" fmla="*/ 884 h 884"/>
              <a:gd name="T42" fmla="*/ 1051 w 1051"/>
              <a:gd name="T43" fmla="*/ 562 h 884"/>
              <a:gd name="T44" fmla="*/ 1050 w 1051"/>
              <a:gd name="T45" fmla="*/ 533 h 884"/>
              <a:gd name="T46" fmla="*/ 730 w 1051"/>
              <a:gd name="T47" fmla="*/ 825 h 884"/>
              <a:gd name="T48" fmla="*/ 283 w 1051"/>
              <a:gd name="T49" fmla="*/ 825 h 884"/>
              <a:gd name="T50" fmla="*/ 59 w 1051"/>
              <a:gd name="T51" fmla="*/ 600 h 884"/>
              <a:gd name="T52" fmla="*/ 205 w 1051"/>
              <a:gd name="T53" fmla="*/ 389 h 884"/>
              <a:gd name="T54" fmla="*/ 265 w 1051"/>
              <a:gd name="T55" fmla="*/ 512 h 884"/>
              <a:gd name="T56" fmla="*/ 288 w 1051"/>
              <a:gd name="T57" fmla="*/ 523 h 884"/>
              <a:gd name="T58" fmla="*/ 307 w 1051"/>
              <a:gd name="T59" fmla="*/ 516 h 884"/>
              <a:gd name="T60" fmla="*/ 311 w 1051"/>
              <a:gd name="T61" fmla="*/ 475 h 884"/>
              <a:gd name="T62" fmla="*/ 257 w 1051"/>
              <a:gd name="T63" fmla="*/ 348 h 884"/>
              <a:gd name="T64" fmla="*/ 257 w 1051"/>
              <a:gd name="T65" fmla="*/ 348 h 884"/>
              <a:gd name="T66" fmla="*/ 255 w 1051"/>
              <a:gd name="T67" fmla="*/ 331 h 884"/>
              <a:gd name="T68" fmla="*/ 255 w 1051"/>
              <a:gd name="T69" fmla="*/ 315 h 884"/>
              <a:gd name="T70" fmla="*/ 511 w 1051"/>
              <a:gd name="T71" fmla="*/ 59 h 884"/>
              <a:gd name="T72" fmla="*/ 756 w 1051"/>
              <a:gd name="T73" fmla="*/ 243 h 884"/>
              <a:gd name="T74" fmla="*/ 730 w 1051"/>
              <a:gd name="T75" fmla="*/ 241 h 884"/>
              <a:gd name="T76" fmla="*/ 532 w 1051"/>
              <a:gd name="T77" fmla="*/ 310 h 884"/>
              <a:gd name="T78" fmla="*/ 527 w 1051"/>
              <a:gd name="T79" fmla="*/ 351 h 884"/>
              <a:gd name="T80" fmla="*/ 568 w 1051"/>
              <a:gd name="T81" fmla="*/ 356 h 884"/>
              <a:gd name="T82" fmla="*/ 730 w 1051"/>
              <a:gd name="T83" fmla="*/ 300 h 884"/>
              <a:gd name="T84" fmla="*/ 792 w 1051"/>
              <a:gd name="T85" fmla="*/ 307 h 884"/>
              <a:gd name="T86" fmla="*/ 846 w 1051"/>
              <a:gd name="T87" fmla="*/ 327 h 884"/>
              <a:gd name="T88" fmla="*/ 851 w 1051"/>
              <a:gd name="T89" fmla="*/ 330 h 884"/>
              <a:gd name="T90" fmla="*/ 866 w 1051"/>
              <a:gd name="T91" fmla="*/ 338 h 884"/>
              <a:gd name="T92" fmla="*/ 871 w 1051"/>
              <a:gd name="T93" fmla="*/ 341 h 884"/>
              <a:gd name="T94" fmla="*/ 886 w 1051"/>
              <a:gd name="T95" fmla="*/ 352 h 884"/>
              <a:gd name="T96" fmla="*/ 888 w 1051"/>
              <a:gd name="T97" fmla="*/ 353 h 884"/>
              <a:gd name="T98" fmla="*/ 977 w 1051"/>
              <a:gd name="T99" fmla="*/ 473 h 884"/>
              <a:gd name="T100" fmla="*/ 978 w 1051"/>
              <a:gd name="T101" fmla="*/ 476 h 884"/>
              <a:gd name="T102" fmla="*/ 983 w 1051"/>
              <a:gd name="T103" fmla="*/ 493 h 884"/>
              <a:gd name="T104" fmla="*/ 985 w 1051"/>
              <a:gd name="T105" fmla="*/ 500 h 884"/>
              <a:gd name="T106" fmla="*/ 988 w 1051"/>
              <a:gd name="T107" fmla="*/ 515 h 884"/>
              <a:gd name="T108" fmla="*/ 990 w 1051"/>
              <a:gd name="T109" fmla="*/ 527 h 884"/>
              <a:gd name="T110" fmla="*/ 991 w 1051"/>
              <a:gd name="T111" fmla="*/ 538 h 884"/>
              <a:gd name="T112" fmla="*/ 993 w 1051"/>
              <a:gd name="T113" fmla="*/ 562 h 884"/>
              <a:gd name="T114" fmla="*/ 730 w 1051"/>
              <a:gd name="T115" fmla="*/ 825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1" h="884">
                <a:moveTo>
                  <a:pt x="1050" y="533"/>
                </a:moveTo>
                <a:cubicBezTo>
                  <a:pt x="1049" y="529"/>
                  <a:pt x="1049" y="525"/>
                  <a:pt x="1048" y="520"/>
                </a:cubicBezTo>
                <a:cubicBezTo>
                  <a:pt x="1048" y="515"/>
                  <a:pt x="1047" y="510"/>
                  <a:pt x="1046" y="505"/>
                </a:cubicBezTo>
                <a:cubicBezTo>
                  <a:pt x="1045" y="500"/>
                  <a:pt x="1044" y="494"/>
                  <a:pt x="1042" y="489"/>
                </a:cubicBezTo>
                <a:cubicBezTo>
                  <a:pt x="1042" y="485"/>
                  <a:pt x="1041" y="482"/>
                  <a:pt x="1040" y="479"/>
                </a:cubicBezTo>
                <a:cubicBezTo>
                  <a:pt x="1038" y="473"/>
                  <a:pt x="1036" y="466"/>
                  <a:pt x="1034" y="460"/>
                </a:cubicBezTo>
                <a:cubicBezTo>
                  <a:pt x="1034" y="459"/>
                  <a:pt x="1034" y="459"/>
                  <a:pt x="1034" y="459"/>
                </a:cubicBezTo>
                <a:cubicBezTo>
                  <a:pt x="1009" y="386"/>
                  <a:pt x="959" y="326"/>
                  <a:pt x="894" y="287"/>
                </a:cubicBezTo>
                <a:cubicBezTo>
                  <a:pt x="893" y="286"/>
                  <a:pt x="891" y="285"/>
                  <a:pt x="889" y="284"/>
                </a:cubicBezTo>
                <a:cubicBezTo>
                  <a:pt x="884" y="281"/>
                  <a:pt x="878" y="278"/>
                  <a:pt x="873" y="275"/>
                </a:cubicBezTo>
                <a:cubicBezTo>
                  <a:pt x="870" y="274"/>
                  <a:pt x="867" y="272"/>
                  <a:pt x="863" y="271"/>
                </a:cubicBezTo>
                <a:cubicBezTo>
                  <a:pt x="858" y="268"/>
                  <a:pt x="853" y="266"/>
                  <a:pt x="848" y="264"/>
                </a:cubicBezTo>
                <a:cubicBezTo>
                  <a:pt x="844" y="262"/>
                  <a:pt x="840" y="261"/>
                  <a:pt x="837" y="260"/>
                </a:cubicBezTo>
                <a:cubicBezTo>
                  <a:pt x="831" y="258"/>
                  <a:pt x="826" y="256"/>
                  <a:pt x="821" y="255"/>
                </a:cubicBezTo>
                <a:cubicBezTo>
                  <a:pt x="820" y="254"/>
                  <a:pt x="819" y="254"/>
                  <a:pt x="819" y="254"/>
                </a:cubicBezTo>
                <a:cubicBezTo>
                  <a:pt x="790" y="108"/>
                  <a:pt x="661" y="0"/>
                  <a:pt x="511" y="0"/>
                </a:cubicBezTo>
                <a:cubicBezTo>
                  <a:pt x="337" y="0"/>
                  <a:pt x="196" y="141"/>
                  <a:pt x="196" y="315"/>
                </a:cubicBezTo>
                <a:cubicBezTo>
                  <a:pt x="196" y="320"/>
                  <a:pt x="196" y="325"/>
                  <a:pt x="197" y="330"/>
                </a:cubicBezTo>
                <a:cubicBezTo>
                  <a:pt x="81" y="367"/>
                  <a:pt x="0" y="477"/>
                  <a:pt x="0" y="600"/>
                </a:cubicBezTo>
                <a:cubicBezTo>
                  <a:pt x="0" y="756"/>
                  <a:pt x="127" y="884"/>
                  <a:pt x="283" y="884"/>
                </a:cubicBezTo>
                <a:cubicBezTo>
                  <a:pt x="730" y="884"/>
                  <a:pt x="730" y="884"/>
                  <a:pt x="730" y="884"/>
                </a:cubicBezTo>
                <a:cubicBezTo>
                  <a:pt x="907" y="884"/>
                  <a:pt x="1051" y="739"/>
                  <a:pt x="1051" y="562"/>
                </a:cubicBezTo>
                <a:cubicBezTo>
                  <a:pt x="1051" y="552"/>
                  <a:pt x="1051" y="543"/>
                  <a:pt x="1050" y="533"/>
                </a:cubicBezTo>
                <a:close/>
                <a:moveTo>
                  <a:pt x="730" y="825"/>
                </a:moveTo>
                <a:cubicBezTo>
                  <a:pt x="283" y="825"/>
                  <a:pt x="283" y="825"/>
                  <a:pt x="283" y="825"/>
                </a:cubicBezTo>
                <a:cubicBezTo>
                  <a:pt x="159" y="825"/>
                  <a:pt x="59" y="724"/>
                  <a:pt x="59" y="600"/>
                </a:cubicBezTo>
                <a:cubicBezTo>
                  <a:pt x="59" y="506"/>
                  <a:pt x="119" y="421"/>
                  <a:pt x="205" y="389"/>
                </a:cubicBezTo>
                <a:cubicBezTo>
                  <a:pt x="216" y="434"/>
                  <a:pt x="236" y="476"/>
                  <a:pt x="265" y="512"/>
                </a:cubicBezTo>
                <a:cubicBezTo>
                  <a:pt x="271" y="519"/>
                  <a:pt x="280" y="523"/>
                  <a:pt x="288" y="523"/>
                </a:cubicBezTo>
                <a:cubicBezTo>
                  <a:pt x="295" y="523"/>
                  <a:pt x="301" y="520"/>
                  <a:pt x="307" y="516"/>
                </a:cubicBezTo>
                <a:cubicBezTo>
                  <a:pt x="319" y="506"/>
                  <a:pt x="321" y="487"/>
                  <a:pt x="311" y="475"/>
                </a:cubicBezTo>
                <a:cubicBezTo>
                  <a:pt x="281" y="438"/>
                  <a:pt x="263" y="395"/>
                  <a:pt x="257" y="348"/>
                </a:cubicBezTo>
                <a:cubicBezTo>
                  <a:pt x="257" y="348"/>
                  <a:pt x="257" y="348"/>
                  <a:pt x="257" y="348"/>
                </a:cubicBezTo>
                <a:cubicBezTo>
                  <a:pt x="256" y="342"/>
                  <a:pt x="256" y="336"/>
                  <a:pt x="255" y="331"/>
                </a:cubicBezTo>
                <a:cubicBezTo>
                  <a:pt x="255" y="326"/>
                  <a:pt x="255" y="320"/>
                  <a:pt x="255" y="315"/>
                </a:cubicBezTo>
                <a:cubicBezTo>
                  <a:pt x="255" y="174"/>
                  <a:pt x="369" y="59"/>
                  <a:pt x="511" y="59"/>
                </a:cubicBezTo>
                <a:cubicBezTo>
                  <a:pt x="625" y="59"/>
                  <a:pt x="724" y="136"/>
                  <a:pt x="756" y="243"/>
                </a:cubicBezTo>
                <a:cubicBezTo>
                  <a:pt x="747" y="242"/>
                  <a:pt x="739" y="241"/>
                  <a:pt x="730" y="241"/>
                </a:cubicBezTo>
                <a:cubicBezTo>
                  <a:pt x="657" y="241"/>
                  <a:pt x="589" y="265"/>
                  <a:pt x="532" y="310"/>
                </a:cubicBezTo>
                <a:cubicBezTo>
                  <a:pt x="519" y="320"/>
                  <a:pt x="517" y="338"/>
                  <a:pt x="527" y="351"/>
                </a:cubicBezTo>
                <a:cubicBezTo>
                  <a:pt x="537" y="364"/>
                  <a:pt x="555" y="366"/>
                  <a:pt x="568" y="356"/>
                </a:cubicBezTo>
                <a:cubicBezTo>
                  <a:pt x="615" y="319"/>
                  <a:pt x="671" y="300"/>
                  <a:pt x="730" y="300"/>
                </a:cubicBezTo>
                <a:cubicBezTo>
                  <a:pt x="751" y="300"/>
                  <a:pt x="772" y="303"/>
                  <a:pt x="792" y="307"/>
                </a:cubicBezTo>
                <a:cubicBezTo>
                  <a:pt x="811" y="312"/>
                  <a:pt x="829" y="319"/>
                  <a:pt x="846" y="327"/>
                </a:cubicBezTo>
                <a:cubicBezTo>
                  <a:pt x="848" y="328"/>
                  <a:pt x="849" y="329"/>
                  <a:pt x="851" y="330"/>
                </a:cubicBezTo>
                <a:cubicBezTo>
                  <a:pt x="856" y="332"/>
                  <a:pt x="861" y="335"/>
                  <a:pt x="866" y="338"/>
                </a:cubicBezTo>
                <a:cubicBezTo>
                  <a:pt x="868" y="339"/>
                  <a:pt x="869" y="340"/>
                  <a:pt x="871" y="341"/>
                </a:cubicBezTo>
                <a:cubicBezTo>
                  <a:pt x="876" y="344"/>
                  <a:pt x="881" y="348"/>
                  <a:pt x="886" y="352"/>
                </a:cubicBezTo>
                <a:cubicBezTo>
                  <a:pt x="887" y="352"/>
                  <a:pt x="888" y="353"/>
                  <a:pt x="888" y="353"/>
                </a:cubicBezTo>
                <a:cubicBezTo>
                  <a:pt x="928" y="384"/>
                  <a:pt x="959" y="425"/>
                  <a:pt x="977" y="473"/>
                </a:cubicBezTo>
                <a:cubicBezTo>
                  <a:pt x="977" y="474"/>
                  <a:pt x="977" y="475"/>
                  <a:pt x="978" y="476"/>
                </a:cubicBezTo>
                <a:cubicBezTo>
                  <a:pt x="980" y="481"/>
                  <a:pt x="981" y="487"/>
                  <a:pt x="983" y="493"/>
                </a:cubicBezTo>
                <a:cubicBezTo>
                  <a:pt x="984" y="495"/>
                  <a:pt x="984" y="498"/>
                  <a:pt x="985" y="500"/>
                </a:cubicBezTo>
                <a:cubicBezTo>
                  <a:pt x="986" y="505"/>
                  <a:pt x="987" y="510"/>
                  <a:pt x="988" y="515"/>
                </a:cubicBezTo>
                <a:cubicBezTo>
                  <a:pt x="989" y="519"/>
                  <a:pt x="989" y="523"/>
                  <a:pt x="990" y="527"/>
                </a:cubicBezTo>
                <a:cubicBezTo>
                  <a:pt x="990" y="530"/>
                  <a:pt x="991" y="534"/>
                  <a:pt x="991" y="538"/>
                </a:cubicBezTo>
                <a:cubicBezTo>
                  <a:pt x="992" y="546"/>
                  <a:pt x="993" y="554"/>
                  <a:pt x="993" y="562"/>
                </a:cubicBezTo>
                <a:cubicBezTo>
                  <a:pt x="993" y="707"/>
                  <a:pt x="875" y="825"/>
                  <a:pt x="730" y="8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450" name="Freeform 11"/>
          <p:cNvSpPr>
            <a:spLocks noEditPoints="1"/>
          </p:cNvSpPr>
          <p:nvPr/>
        </p:nvSpPr>
        <p:spPr bwMode="auto">
          <a:xfrm>
            <a:off x="3734991" y="2775930"/>
            <a:ext cx="289322" cy="310753"/>
          </a:xfrm>
          <a:custGeom>
            <a:avLst/>
            <a:gdLst>
              <a:gd name="T0" fmla="*/ 1027 w 1031"/>
              <a:gd name="T1" fmla="*/ 227 h 1107"/>
              <a:gd name="T2" fmla="*/ 1023 w 1031"/>
              <a:gd name="T3" fmla="*/ 205 h 1107"/>
              <a:gd name="T4" fmla="*/ 655 w 1031"/>
              <a:gd name="T5" fmla="*/ 7 h 1107"/>
              <a:gd name="T6" fmla="*/ 376 w 1031"/>
              <a:gd name="T7" fmla="*/ 7 h 1107"/>
              <a:gd name="T8" fmla="*/ 8 w 1031"/>
              <a:gd name="T9" fmla="*/ 205 h 1107"/>
              <a:gd name="T10" fmla="*/ 3 w 1031"/>
              <a:gd name="T11" fmla="*/ 227 h 1107"/>
              <a:gd name="T12" fmla="*/ 3 w 1031"/>
              <a:gd name="T13" fmla="*/ 592 h 1107"/>
              <a:gd name="T14" fmla="*/ 8 w 1031"/>
              <a:gd name="T15" fmla="*/ 614 h 1107"/>
              <a:gd name="T16" fmla="*/ 137 w 1031"/>
              <a:gd name="T17" fmla="*/ 876 h 1107"/>
              <a:gd name="T18" fmla="*/ 501 w 1031"/>
              <a:gd name="T19" fmla="*/ 1103 h 1107"/>
              <a:gd name="T20" fmla="*/ 530 w 1031"/>
              <a:gd name="T21" fmla="*/ 1103 h 1107"/>
              <a:gd name="T22" fmla="*/ 894 w 1031"/>
              <a:gd name="T23" fmla="*/ 876 h 1107"/>
              <a:gd name="T24" fmla="*/ 1023 w 1031"/>
              <a:gd name="T25" fmla="*/ 614 h 1107"/>
              <a:gd name="T26" fmla="*/ 1027 w 1031"/>
              <a:gd name="T27" fmla="*/ 592 h 1107"/>
              <a:gd name="T28" fmla="*/ 515 w 1031"/>
              <a:gd name="T29" fmla="*/ 594 h 1107"/>
              <a:gd name="T30" fmla="*/ 515 w 1031"/>
              <a:gd name="T31" fmla="*/ 225 h 1107"/>
              <a:gd name="T32" fmla="*/ 515 w 1031"/>
              <a:gd name="T33" fmla="*/ 594 h 1107"/>
              <a:gd name="T34" fmla="*/ 993 w 1031"/>
              <a:gd name="T35" fmla="*/ 222 h 1107"/>
              <a:gd name="T36" fmla="*/ 537 w 1031"/>
              <a:gd name="T37" fmla="*/ 204 h 1107"/>
              <a:gd name="T38" fmla="*/ 360 w 1031"/>
              <a:gd name="T39" fmla="*/ 35 h 1107"/>
              <a:gd name="T40" fmla="*/ 170 w 1031"/>
              <a:gd name="T41" fmla="*/ 390 h 1107"/>
              <a:gd name="T42" fmla="*/ 360 w 1031"/>
              <a:gd name="T43" fmla="*/ 35 h 1107"/>
              <a:gd name="T44" fmla="*/ 493 w 1031"/>
              <a:gd name="T45" fmla="*/ 615 h 1107"/>
              <a:gd name="T46" fmla="*/ 37 w 1031"/>
              <a:gd name="T47" fmla="*/ 597 h 1107"/>
              <a:gd name="T48" fmla="*/ 835 w 1031"/>
              <a:gd name="T49" fmla="*/ 859 h 1107"/>
              <a:gd name="T50" fmla="*/ 196 w 1031"/>
              <a:gd name="T51" fmla="*/ 859 h 1107"/>
              <a:gd name="T52" fmla="*/ 349 w 1031"/>
              <a:gd name="T53" fmla="*/ 828 h 1107"/>
              <a:gd name="T54" fmla="*/ 515 w 1031"/>
              <a:gd name="T55" fmla="*/ 658 h 1107"/>
              <a:gd name="T56" fmla="*/ 681 w 1031"/>
              <a:gd name="T57" fmla="*/ 828 h 1107"/>
              <a:gd name="T58" fmla="*/ 835 w 1031"/>
              <a:gd name="T59" fmla="*/ 859 h 1107"/>
              <a:gd name="T60" fmla="*/ 537 w 1031"/>
              <a:gd name="T61" fmla="*/ 615 h 1107"/>
              <a:gd name="T62" fmla="*/ 993 w 1031"/>
              <a:gd name="T63" fmla="*/ 59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1" h="1107">
                <a:moveTo>
                  <a:pt x="883" y="409"/>
                </a:moveTo>
                <a:cubicBezTo>
                  <a:pt x="1027" y="227"/>
                  <a:pt x="1027" y="227"/>
                  <a:pt x="1027" y="227"/>
                </a:cubicBezTo>
                <a:cubicBezTo>
                  <a:pt x="1030" y="224"/>
                  <a:pt x="1031" y="219"/>
                  <a:pt x="1030" y="215"/>
                </a:cubicBezTo>
                <a:cubicBezTo>
                  <a:pt x="1029" y="211"/>
                  <a:pt x="1026" y="207"/>
                  <a:pt x="1023" y="205"/>
                </a:cubicBezTo>
                <a:cubicBezTo>
                  <a:pt x="674" y="4"/>
                  <a:pt x="674" y="4"/>
                  <a:pt x="674" y="4"/>
                </a:cubicBezTo>
                <a:cubicBezTo>
                  <a:pt x="667" y="0"/>
                  <a:pt x="659" y="1"/>
                  <a:pt x="655" y="7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376" y="7"/>
                  <a:pt x="376" y="7"/>
                  <a:pt x="376" y="7"/>
                </a:cubicBezTo>
                <a:cubicBezTo>
                  <a:pt x="371" y="1"/>
                  <a:pt x="363" y="0"/>
                  <a:pt x="357" y="4"/>
                </a:cubicBezTo>
                <a:cubicBezTo>
                  <a:pt x="8" y="205"/>
                  <a:pt x="8" y="205"/>
                  <a:pt x="8" y="205"/>
                </a:cubicBezTo>
                <a:cubicBezTo>
                  <a:pt x="4" y="207"/>
                  <a:pt x="1" y="211"/>
                  <a:pt x="1" y="215"/>
                </a:cubicBezTo>
                <a:cubicBezTo>
                  <a:pt x="0" y="219"/>
                  <a:pt x="1" y="224"/>
                  <a:pt x="3" y="227"/>
                </a:cubicBezTo>
                <a:cubicBezTo>
                  <a:pt x="147" y="409"/>
                  <a:pt x="147" y="409"/>
                  <a:pt x="147" y="409"/>
                </a:cubicBezTo>
                <a:cubicBezTo>
                  <a:pt x="3" y="592"/>
                  <a:pt x="3" y="592"/>
                  <a:pt x="3" y="592"/>
                </a:cubicBezTo>
                <a:cubicBezTo>
                  <a:pt x="1" y="595"/>
                  <a:pt x="0" y="600"/>
                  <a:pt x="1" y="604"/>
                </a:cubicBezTo>
                <a:cubicBezTo>
                  <a:pt x="1" y="608"/>
                  <a:pt x="4" y="612"/>
                  <a:pt x="8" y="614"/>
                </a:cubicBezTo>
                <a:cubicBezTo>
                  <a:pt x="137" y="688"/>
                  <a:pt x="137" y="688"/>
                  <a:pt x="137" y="688"/>
                </a:cubicBezTo>
                <a:cubicBezTo>
                  <a:pt x="137" y="876"/>
                  <a:pt x="137" y="876"/>
                  <a:pt x="137" y="876"/>
                </a:cubicBezTo>
                <a:cubicBezTo>
                  <a:pt x="137" y="886"/>
                  <a:pt x="142" y="896"/>
                  <a:pt x="151" y="901"/>
                </a:cubicBezTo>
                <a:cubicBezTo>
                  <a:pt x="501" y="1103"/>
                  <a:pt x="501" y="1103"/>
                  <a:pt x="501" y="1103"/>
                </a:cubicBezTo>
                <a:cubicBezTo>
                  <a:pt x="505" y="1105"/>
                  <a:pt x="510" y="1107"/>
                  <a:pt x="515" y="1107"/>
                </a:cubicBezTo>
                <a:cubicBezTo>
                  <a:pt x="520" y="1107"/>
                  <a:pt x="525" y="1105"/>
                  <a:pt x="530" y="1103"/>
                </a:cubicBezTo>
                <a:cubicBezTo>
                  <a:pt x="879" y="901"/>
                  <a:pt x="879" y="901"/>
                  <a:pt x="879" y="901"/>
                </a:cubicBezTo>
                <a:cubicBezTo>
                  <a:pt x="888" y="896"/>
                  <a:pt x="894" y="886"/>
                  <a:pt x="894" y="876"/>
                </a:cubicBezTo>
                <a:cubicBezTo>
                  <a:pt x="894" y="688"/>
                  <a:pt x="894" y="688"/>
                  <a:pt x="894" y="688"/>
                </a:cubicBezTo>
                <a:cubicBezTo>
                  <a:pt x="1023" y="614"/>
                  <a:pt x="1023" y="614"/>
                  <a:pt x="1023" y="614"/>
                </a:cubicBezTo>
                <a:cubicBezTo>
                  <a:pt x="1026" y="612"/>
                  <a:pt x="1029" y="608"/>
                  <a:pt x="1030" y="604"/>
                </a:cubicBezTo>
                <a:cubicBezTo>
                  <a:pt x="1031" y="600"/>
                  <a:pt x="1030" y="595"/>
                  <a:pt x="1027" y="592"/>
                </a:cubicBezTo>
                <a:lnTo>
                  <a:pt x="883" y="409"/>
                </a:lnTo>
                <a:close/>
                <a:moveTo>
                  <a:pt x="515" y="594"/>
                </a:moveTo>
                <a:cubicBezTo>
                  <a:pt x="196" y="409"/>
                  <a:pt x="196" y="409"/>
                  <a:pt x="196" y="409"/>
                </a:cubicBezTo>
                <a:cubicBezTo>
                  <a:pt x="515" y="225"/>
                  <a:pt x="515" y="225"/>
                  <a:pt x="515" y="225"/>
                </a:cubicBezTo>
                <a:cubicBezTo>
                  <a:pt x="835" y="409"/>
                  <a:pt x="835" y="409"/>
                  <a:pt x="835" y="409"/>
                </a:cubicBezTo>
                <a:lnTo>
                  <a:pt x="515" y="594"/>
                </a:lnTo>
                <a:close/>
                <a:moveTo>
                  <a:pt x="670" y="35"/>
                </a:moveTo>
                <a:cubicBezTo>
                  <a:pt x="993" y="222"/>
                  <a:pt x="993" y="222"/>
                  <a:pt x="993" y="222"/>
                </a:cubicBezTo>
                <a:cubicBezTo>
                  <a:pt x="861" y="390"/>
                  <a:pt x="861" y="390"/>
                  <a:pt x="861" y="390"/>
                </a:cubicBezTo>
                <a:cubicBezTo>
                  <a:pt x="537" y="204"/>
                  <a:pt x="537" y="204"/>
                  <a:pt x="537" y="204"/>
                </a:cubicBezTo>
                <a:lnTo>
                  <a:pt x="670" y="35"/>
                </a:lnTo>
                <a:close/>
                <a:moveTo>
                  <a:pt x="360" y="35"/>
                </a:moveTo>
                <a:cubicBezTo>
                  <a:pt x="493" y="204"/>
                  <a:pt x="493" y="204"/>
                  <a:pt x="493" y="204"/>
                </a:cubicBezTo>
                <a:cubicBezTo>
                  <a:pt x="170" y="390"/>
                  <a:pt x="170" y="390"/>
                  <a:pt x="170" y="390"/>
                </a:cubicBezTo>
                <a:cubicBezTo>
                  <a:pt x="37" y="222"/>
                  <a:pt x="37" y="222"/>
                  <a:pt x="37" y="222"/>
                </a:cubicBezTo>
                <a:lnTo>
                  <a:pt x="360" y="35"/>
                </a:lnTo>
                <a:close/>
                <a:moveTo>
                  <a:pt x="170" y="428"/>
                </a:moveTo>
                <a:cubicBezTo>
                  <a:pt x="493" y="615"/>
                  <a:pt x="493" y="615"/>
                  <a:pt x="493" y="615"/>
                </a:cubicBezTo>
                <a:cubicBezTo>
                  <a:pt x="360" y="783"/>
                  <a:pt x="360" y="783"/>
                  <a:pt x="360" y="783"/>
                </a:cubicBezTo>
                <a:cubicBezTo>
                  <a:pt x="37" y="597"/>
                  <a:pt x="37" y="597"/>
                  <a:pt x="37" y="597"/>
                </a:cubicBezTo>
                <a:lnTo>
                  <a:pt x="170" y="428"/>
                </a:lnTo>
                <a:close/>
                <a:moveTo>
                  <a:pt x="835" y="859"/>
                </a:moveTo>
                <a:cubicBezTo>
                  <a:pt x="515" y="1043"/>
                  <a:pt x="515" y="1043"/>
                  <a:pt x="515" y="1043"/>
                </a:cubicBezTo>
                <a:cubicBezTo>
                  <a:pt x="196" y="859"/>
                  <a:pt x="196" y="859"/>
                  <a:pt x="196" y="85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349" y="828"/>
                  <a:pt x="349" y="828"/>
                  <a:pt x="349" y="828"/>
                </a:cubicBezTo>
                <a:cubicBezTo>
                  <a:pt x="362" y="835"/>
                  <a:pt x="378" y="832"/>
                  <a:pt x="387" y="821"/>
                </a:cubicBezTo>
                <a:cubicBezTo>
                  <a:pt x="515" y="658"/>
                  <a:pt x="515" y="658"/>
                  <a:pt x="515" y="658"/>
                </a:cubicBezTo>
                <a:cubicBezTo>
                  <a:pt x="643" y="821"/>
                  <a:pt x="643" y="821"/>
                  <a:pt x="643" y="821"/>
                </a:cubicBezTo>
                <a:cubicBezTo>
                  <a:pt x="652" y="832"/>
                  <a:pt x="668" y="835"/>
                  <a:pt x="681" y="828"/>
                </a:cubicBezTo>
                <a:cubicBezTo>
                  <a:pt x="835" y="739"/>
                  <a:pt x="835" y="739"/>
                  <a:pt x="835" y="739"/>
                </a:cubicBezTo>
                <a:lnTo>
                  <a:pt x="835" y="859"/>
                </a:lnTo>
                <a:close/>
                <a:moveTo>
                  <a:pt x="670" y="783"/>
                </a:moveTo>
                <a:cubicBezTo>
                  <a:pt x="537" y="615"/>
                  <a:pt x="537" y="615"/>
                  <a:pt x="537" y="615"/>
                </a:cubicBezTo>
                <a:cubicBezTo>
                  <a:pt x="861" y="428"/>
                  <a:pt x="861" y="428"/>
                  <a:pt x="861" y="428"/>
                </a:cubicBezTo>
                <a:cubicBezTo>
                  <a:pt x="993" y="597"/>
                  <a:pt x="993" y="597"/>
                  <a:pt x="993" y="597"/>
                </a:cubicBezTo>
                <a:lnTo>
                  <a:pt x="670" y="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pic>
        <p:nvPicPr>
          <p:cNvPr id="18451" name="组合 37"/>
          <p:cNvPicPr>
            <a:picLocks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64706" y="1563874"/>
            <a:ext cx="302419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组合 38"/>
          <p:cNvPicPr>
            <a:picLocks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64706" y="3854636"/>
            <a:ext cx="260747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组合 39"/>
          <p:cNvPicPr>
            <a:picLocks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984772" y="4719030"/>
            <a:ext cx="29646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4" name="直接连接符 41"/>
          <p:cNvCxnSpPr>
            <a:cxnSpLocks noChangeShapeType="1"/>
          </p:cNvCxnSpPr>
          <p:nvPr/>
        </p:nvCxnSpPr>
        <p:spPr bwMode="auto">
          <a:xfrm>
            <a:off x="4434444" y="898314"/>
            <a:ext cx="0" cy="3936206"/>
          </a:xfrm>
          <a:prstGeom prst="line">
            <a:avLst/>
          </a:prstGeom>
          <a:noFill/>
          <a:ln w="9525" cmpd="sng">
            <a:solidFill>
              <a:schemeClr val="bg1">
                <a:alpha val="29999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圆角矩形 43"/>
          <p:cNvSpPr>
            <a:spLocks noChangeArrowheads="1"/>
          </p:cNvSpPr>
          <p:nvPr/>
        </p:nvSpPr>
        <p:spPr bwMode="auto">
          <a:xfrm>
            <a:off x="4568190" y="898525"/>
            <a:ext cx="1323340" cy="414020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景蕾</a:t>
            </a:r>
          </a:p>
        </p:txBody>
      </p:sp>
      <p:sp>
        <p:nvSpPr>
          <p:cNvPr id="16" name="矩形 52"/>
          <p:cNvSpPr>
            <a:spLocks noChangeArrowheads="1"/>
          </p:cNvSpPr>
          <p:nvPr/>
        </p:nvSpPr>
        <p:spPr bwMode="auto">
          <a:xfrm>
            <a:off x="770255" y="1564005"/>
            <a:ext cx="2298700" cy="283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 b="1" u="sng">
                <a:solidFill>
                  <a:schemeClr val="bg1"/>
                </a:solidFill>
                <a:latin typeface="Arial" panose="020B0604020202020204" pitchFamily="34" charset="0"/>
              </a:rPr>
              <a:t>项目职责</a:t>
            </a:r>
            <a:r>
              <a:rPr lang="zh-CN" altLang="en-US" sz="2400" u="sng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zh-CN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前端架构、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前端开发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2400" b="1" u="sng">
                <a:solidFill>
                  <a:schemeClr val="bg1"/>
                </a:solidFill>
                <a:latin typeface="Arial" panose="020B0604020202020204" pitchFamily="34" charset="0"/>
              </a:rPr>
              <a:t>组内分工：</a:t>
            </a:r>
          </a:p>
          <a:p>
            <a:pPr algn="just" eaLnBrk="1" hangingPunct="1"/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后台管理系统的</a:t>
            </a: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组件的拼装和子组件间跳转；</a:t>
            </a:r>
          </a:p>
          <a:p>
            <a:pPr algn="just" eaLnBrk="1" hangingPunct="1"/>
            <a:r>
              <a:rPr lang="en-US" altLang="zh-CN" sz="16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后台管理系统的</a:t>
            </a: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侧边栏目录和统计报表模块的开发；</a:t>
            </a:r>
          </a:p>
          <a:p>
            <a:pPr algn="just" eaLnBrk="1" hangingPunct="1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团队PPT的制作</a:t>
            </a:r>
          </a:p>
        </p:txBody>
      </p:sp>
      <p:sp>
        <p:nvSpPr>
          <p:cNvPr id="2" name="矩形 52"/>
          <p:cNvSpPr>
            <a:spLocks noChangeArrowheads="1"/>
          </p:cNvSpPr>
          <p:nvPr/>
        </p:nvSpPr>
        <p:spPr bwMode="auto">
          <a:xfrm>
            <a:off x="4568429" y="1656504"/>
            <a:ext cx="4269581" cy="28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</a:rPr>
              <a:t>使用技术：</a:t>
            </a: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vue、vue-route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</a:rPr>
              <a:t>es6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父子组件间的数据传递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，子组件间跳转</a:t>
            </a:r>
            <a:endParaRPr lang="en-US" sz="1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</a:rPr>
              <a:t>项目亮点：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点击左侧目录列表，控制右侧cpmRight模块的切换展示。登录功能和验证码校验的实现。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</a:rPr>
              <a:t>个人总结：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通过团队项目的配合开发，锻炼了自己的能力，巩固了知识，学会团队协作，对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</a:rPr>
              <a:t>vue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更进一步的掌握了。</a:t>
            </a:r>
            <a:endParaRPr lang="zh-CN" altLang="en-US" sz="1800" b="1" u="sng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 animBg="1"/>
      <p:bldP spid="18442" grpId="0" bldLvl="0" animBg="1" autoUpdateAnimBg="0"/>
      <p:bldP spid="18443" grpId="0" bldLvl="0" animBg="1" autoUpdateAnimBg="0"/>
      <p:bldP spid="18444" grpId="0" bldLvl="0" animBg="1" autoUpdateAnimBg="0"/>
      <p:bldP spid="18445" grpId="0" bldLvl="0" animBg="1" autoUpdateAnimBg="0"/>
      <p:bldP spid="18446" grpId="0" bldLvl="0" animBg="1" autoUpdateAnimBg="0"/>
      <p:bldP spid="18447" grpId="0" bldLvl="0" animBg="1" autoUpdateAnimBg="0"/>
      <p:bldP spid="18448" grpId="0" bldLvl="0" animBg="1" autoUpdateAnimBg="0"/>
      <p:bldP spid="18449" grpId="0" bldLvl="0" animBg="1"/>
      <p:bldP spid="18450" grpId="0" bldLvl="0" animBg="1"/>
      <p:bldP spid="18455" grpId="0" bldLvl="0" animBg="1" autoUpdateAnimBg="0"/>
      <p:bldP spid="16" grpId="0" autoUpdateAnimBg="0"/>
      <p:bldP spid="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8436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altLang="zh-CN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7</a:t>
            </a:r>
          </a:p>
        </p:txBody>
      </p:sp>
      <p:cxnSp>
        <p:nvCxnSpPr>
          <p:cNvPr id="18438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弧形 8"/>
          <p:cNvSpPr/>
          <p:nvPr/>
        </p:nvSpPr>
        <p:spPr bwMode="auto">
          <a:xfrm>
            <a:off x="226219" y="1262645"/>
            <a:ext cx="3338513" cy="3337322"/>
          </a:xfrm>
          <a:custGeom>
            <a:avLst/>
            <a:gdLst>
              <a:gd name="T0" fmla="*/ 585303 w 4451350"/>
              <a:gd name="T1" fmla="*/ 721155 h 4449763"/>
              <a:gd name="T2" fmla="*/ 3028648 w 4451350"/>
              <a:gd name="T3" fmla="*/ 149841 h 4449763"/>
              <a:gd name="T4" fmla="*/ 4451337 w 4451350"/>
              <a:gd name="T5" fmla="*/ 2217040 h 4449763"/>
              <a:gd name="T6" fmla="*/ 3043250 w 4451350"/>
              <a:gd name="T7" fmla="*/ 4294216 h 4449763"/>
              <a:gd name="T8" fmla="*/ 595943 w 4451350"/>
              <a:gd name="T9" fmla="*/ 3740125 h 4449763"/>
              <a:gd name="T10" fmla="*/ 2225675 w 4451350"/>
              <a:gd name="T11" fmla="*/ 2224882 h 4449763"/>
              <a:gd name="T12" fmla="*/ 585303 w 4451350"/>
              <a:gd name="T13" fmla="*/ 721155 h 4449763"/>
              <a:gd name="T14" fmla="*/ 585303 w 4451350"/>
              <a:gd name="T15" fmla="*/ 721155 h 4449763"/>
              <a:gd name="T16" fmla="*/ 3028648 w 4451350"/>
              <a:gd name="T17" fmla="*/ 149841 h 4449763"/>
              <a:gd name="T18" fmla="*/ 4451337 w 4451350"/>
              <a:gd name="T19" fmla="*/ 2217040 h 4449763"/>
              <a:gd name="T20" fmla="*/ 3043250 w 4451350"/>
              <a:gd name="T21" fmla="*/ 4294216 h 4449763"/>
              <a:gd name="T22" fmla="*/ 595943 w 4451350"/>
              <a:gd name="T23" fmla="*/ 3740125 h 4449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1350" h="4449763" stroke="0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  <a:lnTo>
                  <a:pt x="2225675" y="2224882"/>
                </a:lnTo>
                <a:lnTo>
                  <a:pt x="585303" y="721155"/>
                </a:lnTo>
                <a:close/>
              </a:path>
              <a:path w="4451350" h="4449763" fill="none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</a:path>
            </a:pathLst>
          </a:custGeom>
          <a:noFill/>
          <a:ln w="146050" cap="rnd" cmpd="sng">
            <a:solidFill>
              <a:schemeClr val="bg1">
                <a:alpha val="7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8442" name="椭圆 10"/>
          <p:cNvSpPr>
            <a:spLocks noChangeArrowheads="1"/>
          </p:cNvSpPr>
          <p:nvPr/>
        </p:nvSpPr>
        <p:spPr bwMode="auto">
          <a:xfrm>
            <a:off x="614363" y="1756755"/>
            <a:ext cx="10120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3" name="椭圆 16"/>
          <p:cNvSpPr>
            <a:spLocks noChangeArrowheads="1"/>
          </p:cNvSpPr>
          <p:nvPr/>
        </p:nvSpPr>
        <p:spPr bwMode="auto">
          <a:xfrm>
            <a:off x="1844279" y="1211449"/>
            <a:ext cx="102394" cy="10239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4" name="椭圆 17"/>
          <p:cNvSpPr>
            <a:spLocks noChangeArrowheads="1"/>
          </p:cNvSpPr>
          <p:nvPr/>
        </p:nvSpPr>
        <p:spPr bwMode="auto">
          <a:xfrm>
            <a:off x="3125391" y="1809143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5" name="椭圆 18"/>
          <p:cNvSpPr>
            <a:spLocks noChangeArrowheads="1"/>
          </p:cNvSpPr>
          <p:nvPr/>
        </p:nvSpPr>
        <p:spPr bwMode="auto">
          <a:xfrm>
            <a:off x="3515916" y="2880705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6" name="椭圆 19"/>
          <p:cNvSpPr>
            <a:spLocks noChangeArrowheads="1"/>
          </p:cNvSpPr>
          <p:nvPr/>
        </p:nvSpPr>
        <p:spPr bwMode="auto">
          <a:xfrm>
            <a:off x="3168254" y="3898689"/>
            <a:ext cx="102394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7" name="椭圆 20"/>
          <p:cNvSpPr>
            <a:spLocks noChangeArrowheads="1"/>
          </p:cNvSpPr>
          <p:nvPr/>
        </p:nvSpPr>
        <p:spPr bwMode="auto">
          <a:xfrm>
            <a:off x="1844279" y="4549961"/>
            <a:ext cx="10239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8" name="椭圆 21"/>
          <p:cNvSpPr>
            <a:spLocks noChangeArrowheads="1"/>
          </p:cNvSpPr>
          <p:nvPr/>
        </p:nvSpPr>
        <p:spPr bwMode="auto">
          <a:xfrm>
            <a:off x="622697" y="4015370"/>
            <a:ext cx="101203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9" name="Freeform 10"/>
          <p:cNvSpPr>
            <a:spLocks noEditPoints="1"/>
          </p:cNvSpPr>
          <p:nvPr/>
        </p:nvSpPr>
        <p:spPr bwMode="auto">
          <a:xfrm>
            <a:off x="2052638" y="898314"/>
            <a:ext cx="294085" cy="247650"/>
          </a:xfrm>
          <a:custGeom>
            <a:avLst/>
            <a:gdLst>
              <a:gd name="T0" fmla="*/ 1050 w 1051"/>
              <a:gd name="T1" fmla="*/ 533 h 884"/>
              <a:gd name="T2" fmla="*/ 1048 w 1051"/>
              <a:gd name="T3" fmla="*/ 520 h 884"/>
              <a:gd name="T4" fmla="*/ 1046 w 1051"/>
              <a:gd name="T5" fmla="*/ 505 h 884"/>
              <a:gd name="T6" fmla="*/ 1042 w 1051"/>
              <a:gd name="T7" fmla="*/ 489 h 884"/>
              <a:gd name="T8" fmla="*/ 1040 w 1051"/>
              <a:gd name="T9" fmla="*/ 479 h 884"/>
              <a:gd name="T10" fmla="*/ 1034 w 1051"/>
              <a:gd name="T11" fmla="*/ 460 h 884"/>
              <a:gd name="T12" fmla="*/ 1034 w 1051"/>
              <a:gd name="T13" fmla="*/ 459 h 884"/>
              <a:gd name="T14" fmla="*/ 894 w 1051"/>
              <a:gd name="T15" fmla="*/ 287 h 884"/>
              <a:gd name="T16" fmla="*/ 889 w 1051"/>
              <a:gd name="T17" fmla="*/ 284 h 884"/>
              <a:gd name="T18" fmla="*/ 873 w 1051"/>
              <a:gd name="T19" fmla="*/ 275 h 884"/>
              <a:gd name="T20" fmla="*/ 863 w 1051"/>
              <a:gd name="T21" fmla="*/ 271 h 884"/>
              <a:gd name="T22" fmla="*/ 848 w 1051"/>
              <a:gd name="T23" fmla="*/ 264 h 884"/>
              <a:gd name="T24" fmla="*/ 837 w 1051"/>
              <a:gd name="T25" fmla="*/ 260 h 884"/>
              <a:gd name="T26" fmla="*/ 821 w 1051"/>
              <a:gd name="T27" fmla="*/ 255 h 884"/>
              <a:gd name="T28" fmla="*/ 819 w 1051"/>
              <a:gd name="T29" fmla="*/ 254 h 884"/>
              <a:gd name="T30" fmla="*/ 511 w 1051"/>
              <a:gd name="T31" fmla="*/ 0 h 884"/>
              <a:gd name="T32" fmla="*/ 196 w 1051"/>
              <a:gd name="T33" fmla="*/ 315 h 884"/>
              <a:gd name="T34" fmla="*/ 197 w 1051"/>
              <a:gd name="T35" fmla="*/ 330 h 884"/>
              <a:gd name="T36" fmla="*/ 0 w 1051"/>
              <a:gd name="T37" fmla="*/ 600 h 884"/>
              <a:gd name="T38" fmla="*/ 283 w 1051"/>
              <a:gd name="T39" fmla="*/ 884 h 884"/>
              <a:gd name="T40" fmla="*/ 730 w 1051"/>
              <a:gd name="T41" fmla="*/ 884 h 884"/>
              <a:gd name="T42" fmla="*/ 1051 w 1051"/>
              <a:gd name="T43" fmla="*/ 562 h 884"/>
              <a:gd name="T44" fmla="*/ 1050 w 1051"/>
              <a:gd name="T45" fmla="*/ 533 h 884"/>
              <a:gd name="T46" fmla="*/ 730 w 1051"/>
              <a:gd name="T47" fmla="*/ 825 h 884"/>
              <a:gd name="T48" fmla="*/ 283 w 1051"/>
              <a:gd name="T49" fmla="*/ 825 h 884"/>
              <a:gd name="T50" fmla="*/ 59 w 1051"/>
              <a:gd name="T51" fmla="*/ 600 h 884"/>
              <a:gd name="T52" fmla="*/ 205 w 1051"/>
              <a:gd name="T53" fmla="*/ 389 h 884"/>
              <a:gd name="T54" fmla="*/ 265 w 1051"/>
              <a:gd name="T55" fmla="*/ 512 h 884"/>
              <a:gd name="T56" fmla="*/ 288 w 1051"/>
              <a:gd name="T57" fmla="*/ 523 h 884"/>
              <a:gd name="T58" fmla="*/ 307 w 1051"/>
              <a:gd name="T59" fmla="*/ 516 h 884"/>
              <a:gd name="T60" fmla="*/ 311 w 1051"/>
              <a:gd name="T61" fmla="*/ 475 h 884"/>
              <a:gd name="T62" fmla="*/ 257 w 1051"/>
              <a:gd name="T63" fmla="*/ 348 h 884"/>
              <a:gd name="T64" fmla="*/ 257 w 1051"/>
              <a:gd name="T65" fmla="*/ 348 h 884"/>
              <a:gd name="T66" fmla="*/ 255 w 1051"/>
              <a:gd name="T67" fmla="*/ 331 h 884"/>
              <a:gd name="T68" fmla="*/ 255 w 1051"/>
              <a:gd name="T69" fmla="*/ 315 h 884"/>
              <a:gd name="T70" fmla="*/ 511 w 1051"/>
              <a:gd name="T71" fmla="*/ 59 h 884"/>
              <a:gd name="T72" fmla="*/ 756 w 1051"/>
              <a:gd name="T73" fmla="*/ 243 h 884"/>
              <a:gd name="T74" fmla="*/ 730 w 1051"/>
              <a:gd name="T75" fmla="*/ 241 h 884"/>
              <a:gd name="T76" fmla="*/ 532 w 1051"/>
              <a:gd name="T77" fmla="*/ 310 h 884"/>
              <a:gd name="T78" fmla="*/ 527 w 1051"/>
              <a:gd name="T79" fmla="*/ 351 h 884"/>
              <a:gd name="T80" fmla="*/ 568 w 1051"/>
              <a:gd name="T81" fmla="*/ 356 h 884"/>
              <a:gd name="T82" fmla="*/ 730 w 1051"/>
              <a:gd name="T83" fmla="*/ 300 h 884"/>
              <a:gd name="T84" fmla="*/ 792 w 1051"/>
              <a:gd name="T85" fmla="*/ 307 h 884"/>
              <a:gd name="T86" fmla="*/ 846 w 1051"/>
              <a:gd name="T87" fmla="*/ 327 h 884"/>
              <a:gd name="T88" fmla="*/ 851 w 1051"/>
              <a:gd name="T89" fmla="*/ 330 h 884"/>
              <a:gd name="T90" fmla="*/ 866 w 1051"/>
              <a:gd name="T91" fmla="*/ 338 h 884"/>
              <a:gd name="T92" fmla="*/ 871 w 1051"/>
              <a:gd name="T93" fmla="*/ 341 h 884"/>
              <a:gd name="T94" fmla="*/ 886 w 1051"/>
              <a:gd name="T95" fmla="*/ 352 h 884"/>
              <a:gd name="T96" fmla="*/ 888 w 1051"/>
              <a:gd name="T97" fmla="*/ 353 h 884"/>
              <a:gd name="T98" fmla="*/ 977 w 1051"/>
              <a:gd name="T99" fmla="*/ 473 h 884"/>
              <a:gd name="T100" fmla="*/ 978 w 1051"/>
              <a:gd name="T101" fmla="*/ 476 h 884"/>
              <a:gd name="T102" fmla="*/ 983 w 1051"/>
              <a:gd name="T103" fmla="*/ 493 h 884"/>
              <a:gd name="T104" fmla="*/ 985 w 1051"/>
              <a:gd name="T105" fmla="*/ 500 h 884"/>
              <a:gd name="T106" fmla="*/ 988 w 1051"/>
              <a:gd name="T107" fmla="*/ 515 h 884"/>
              <a:gd name="T108" fmla="*/ 990 w 1051"/>
              <a:gd name="T109" fmla="*/ 527 h 884"/>
              <a:gd name="T110" fmla="*/ 991 w 1051"/>
              <a:gd name="T111" fmla="*/ 538 h 884"/>
              <a:gd name="T112" fmla="*/ 993 w 1051"/>
              <a:gd name="T113" fmla="*/ 562 h 884"/>
              <a:gd name="T114" fmla="*/ 730 w 1051"/>
              <a:gd name="T115" fmla="*/ 825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1" h="884">
                <a:moveTo>
                  <a:pt x="1050" y="533"/>
                </a:moveTo>
                <a:cubicBezTo>
                  <a:pt x="1049" y="529"/>
                  <a:pt x="1049" y="525"/>
                  <a:pt x="1048" y="520"/>
                </a:cubicBezTo>
                <a:cubicBezTo>
                  <a:pt x="1048" y="515"/>
                  <a:pt x="1047" y="510"/>
                  <a:pt x="1046" y="505"/>
                </a:cubicBezTo>
                <a:cubicBezTo>
                  <a:pt x="1045" y="500"/>
                  <a:pt x="1044" y="494"/>
                  <a:pt x="1042" y="489"/>
                </a:cubicBezTo>
                <a:cubicBezTo>
                  <a:pt x="1042" y="485"/>
                  <a:pt x="1041" y="482"/>
                  <a:pt x="1040" y="479"/>
                </a:cubicBezTo>
                <a:cubicBezTo>
                  <a:pt x="1038" y="473"/>
                  <a:pt x="1036" y="466"/>
                  <a:pt x="1034" y="460"/>
                </a:cubicBezTo>
                <a:cubicBezTo>
                  <a:pt x="1034" y="459"/>
                  <a:pt x="1034" y="459"/>
                  <a:pt x="1034" y="459"/>
                </a:cubicBezTo>
                <a:cubicBezTo>
                  <a:pt x="1009" y="386"/>
                  <a:pt x="959" y="326"/>
                  <a:pt x="894" y="287"/>
                </a:cubicBezTo>
                <a:cubicBezTo>
                  <a:pt x="893" y="286"/>
                  <a:pt x="891" y="285"/>
                  <a:pt x="889" y="284"/>
                </a:cubicBezTo>
                <a:cubicBezTo>
                  <a:pt x="884" y="281"/>
                  <a:pt x="878" y="278"/>
                  <a:pt x="873" y="275"/>
                </a:cubicBezTo>
                <a:cubicBezTo>
                  <a:pt x="870" y="274"/>
                  <a:pt x="867" y="272"/>
                  <a:pt x="863" y="271"/>
                </a:cubicBezTo>
                <a:cubicBezTo>
                  <a:pt x="858" y="268"/>
                  <a:pt x="853" y="266"/>
                  <a:pt x="848" y="264"/>
                </a:cubicBezTo>
                <a:cubicBezTo>
                  <a:pt x="844" y="262"/>
                  <a:pt x="840" y="261"/>
                  <a:pt x="837" y="260"/>
                </a:cubicBezTo>
                <a:cubicBezTo>
                  <a:pt x="831" y="258"/>
                  <a:pt x="826" y="256"/>
                  <a:pt x="821" y="255"/>
                </a:cubicBezTo>
                <a:cubicBezTo>
                  <a:pt x="820" y="254"/>
                  <a:pt x="819" y="254"/>
                  <a:pt x="819" y="254"/>
                </a:cubicBezTo>
                <a:cubicBezTo>
                  <a:pt x="790" y="108"/>
                  <a:pt x="661" y="0"/>
                  <a:pt x="511" y="0"/>
                </a:cubicBezTo>
                <a:cubicBezTo>
                  <a:pt x="337" y="0"/>
                  <a:pt x="196" y="141"/>
                  <a:pt x="196" y="315"/>
                </a:cubicBezTo>
                <a:cubicBezTo>
                  <a:pt x="196" y="320"/>
                  <a:pt x="196" y="325"/>
                  <a:pt x="197" y="330"/>
                </a:cubicBezTo>
                <a:cubicBezTo>
                  <a:pt x="81" y="367"/>
                  <a:pt x="0" y="477"/>
                  <a:pt x="0" y="600"/>
                </a:cubicBezTo>
                <a:cubicBezTo>
                  <a:pt x="0" y="756"/>
                  <a:pt x="127" y="884"/>
                  <a:pt x="283" y="884"/>
                </a:cubicBezTo>
                <a:cubicBezTo>
                  <a:pt x="730" y="884"/>
                  <a:pt x="730" y="884"/>
                  <a:pt x="730" y="884"/>
                </a:cubicBezTo>
                <a:cubicBezTo>
                  <a:pt x="907" y="884"/>
                  <a:pt x="1051" y="739"/>
                  <a:pt x="1051" y="562"/>
                </a:cubicBezTo>
                <a:cubicBezTo>
                  <a:pt x="1051" y="552"/>
                  <a:pt x="1051" y="543"/>
                  <a:pt x="1050" y="533"/>
                </a:cubicBezTo>
                <a:close/>
                <a:moveTo>
                  <a:pt x="730" y="825"/>
                </a:moveTo>
                <a:cubicBezTo>
                  <a:pt x="283" y="825"/>
                  <a:pt x="283" y="825"/>
                  <a:pt x="283" y="825"/>
                </a:cubicBezTo>
                <a:cubicBezTo>
                  <a:pt x="159" y="825"/>
                  <a:pt x="59" y="724"/>
                  <a:pt x="59" y="600"/>
                </a:cubicBezTo>
                <a:cubicBezTo>
                  <a:pt x="59" y="506"/>
                  <a:pt x="119" y="421"/>
                  <a:pt x="205" y="389"/>
                </a:cubicBezTo>
                <a:cubicBezTo>
                  <a:pt x="216" y="434"/>
                  <a:pt x="236" y="476"/>
                  <a:pt x="265" y="512"/>
                </a:cubicBezTo>
                <a:cubicBezTo>
                  <a:pt x="271" y="519"/>
                  <a:pt x="280" y="523"/>
                  <a:pt x="288" y="523"/>
                </a:cubicBezTo>
                <a:cubicBezTo>
                  <a:pt x="295" y="523"/>
                  <a:pt x="301" y="520"/>
                  <a:pt x="307" y="516"/>
                </a:cubicBezTo>
                <a:cubicBezTo>
                  <a:pt x="319" y="506"/>
                  <a:pt x="321" y="487"/>
                  <a:pt x="311" y="475"/>
                </a:cubicBezTo>
                <a:cubicBezTo>
                  <a:pt x="281" y="438"/>
                  <a:pt x="263" y="395"/>
                  <a:pt x="257" y="348"/>
                </a:cubicBezTo>
                <a:cubicBezTo>
                  <a:pt x="257" y="348"/>
                  <a:pt x="257" y="348"/>
                  <a:pt x="257" y="348"/>
                </a:cubicBezTo>
                <a:cubicBezTo>
                  <a:pt x="256" y="342"/>
                  <a:pt x="256" y="336"/>
                  <a:pt x="255" y="331"/>
                </a:cubicBezTo>
                <a:cubicBezTo>
                  <a:pt x="255" y="326"/>
                  <a:pt x="255" y="320"/>
                  <a:pt x="255" y="315"/>
                </a:cubicBezTo>
                <a:cubicBezTo>
                  <a:pt x="255" y="174"/>
                  <a:pt x="369" y="59"/>
                  <a:pt x="511" y="59"/>
                </a:cubicBezTo>
                <a:cubicBezTo>
                  <a:pt x="625" y="59"/>
                  <a:pt x="724" y="136"/>
                  <a:pt x="756" y="243"/>
                </a:cubicBezTo>
                <a:cubicBezTo>
                  <a:pt x="747" y="242"/>
                  <a:pt x="739" y="241"/>
                  <a:pt x="730" y="241"/>
                </a:cubicBezTo>
                <a:cubicBezTo>
                  <a:pt x="657" y="241"/>
                  <a:pt x="589" y="265"/>
                  <a:pt x="532" y="310"/>
                </a:cubicBezTo>
                <a:cubicBezTo>
                  <a:pt x="519" y="320"/>
                  <a:pt x="517" y="338"/>
                  <a:pt x="527" y="351"/>
                </a:cubicBezTo>
                <a:cubicBezTo>
                  <a:pt x="537" y="364"/>
                  <a:pt x="555" y="366"/>
                  <a:pt x="568" y="356"/>
                </a:cubicBezTo>
                <a:cubicBezTo>
                  <a:pt x="615" y="319"/>
                  <a:pt x="671" y="300"/>
                  <a:pt x="730" y="300"/>
                </a:cubicBezTo>
                <a:cubicBezTo>
                  <a:pt x="751" y="300"/>
                  <a:pt x="772" y="303"/>
                  <a:pt x="792" y="307"/>
                </a:cubicBezTo>
                <a:cubicBezTo>
                  <a:pt x="811" y="312"/>
                  <a:pt x="829" y="319"/>
                  <a:pt x="846" y="327"/>
                </a:cubicBezTo>
                <a:cubicBezTo>
                  <a:pt x="848" y="328"/>
                  <a:pt x="849" y="329"/>
                  <a:pt x="851" y="330"/>
                </a:cubicBezTo>
                <a:cubicBezTo>
                  <a:pt x="856" y="332"/>
                  <a:pt x="861" y="335"/>
                  <a:pt x="866" y="338"/>
                </a:cubicBezTo>
                <a:cubicBezTo>
                  <a:pt x="868" y="339"/>
                  <a:pt x="869" y="340"/>
                  <a:pt x="871" y="341"/>
                </a:cubicBezTo>
                <a:cubicBezTo>
                  <a:pt x="876" y="344"/>
                  <a:pt x="881" y="348"/>
                  <a:pt x="886" y="352"/>
                </a:cubicBezTo>
                <a:cubicBezTo>
                  <a:pt x="887" y="352"/>
                  <a:pt x="888" y="353"/>
                  <a:pt x="888" y="353"/>
                </a:cubicBezTo>
                <a:cubicBezTo>
                  <a:pt x="928" y="384"/>
                  <a:pt x="959" y="425"/>
                  <a:pt x="977" y="473"/>
                </a:cubicBezTo>
                <a:cubicBezTo>
                  <a:pt x="977" y="474"/>
                  <a:pt x="977" y="475"/>
                  <a:pt x="978" y="476"/>
                </a:cubicBezTo>
                <a:cubicBezTo>
                  <a:pt x="980" y="481"/>
                  <a:pt x="981" y="487"/>
                  <a:pt x="983" y="493"/>
                </a:cubicBezTo>
                <a:cubicBezTo>
                  <a:pt x="984" y="495"/>
                  <a:pt x="984" y="498"/>
                  <a:pt x="985" y="500"/>
                </a:cubicBezTo>
                <a:cubicBezTo>
                  <a:pt x="986" y="505"/>
                  <a:pt x="987" y="510"/>
                  <a:pt x="988" y="515"/>
                </a:cubicBezTo>
                <a:cubicBezTo>
                  <a:pt x="989" y="519"/>
                  <a:pt x="989" y="523"/>
                  <a:pt x="990" y="527"/>
                </a:cubicBezTo>
                <a:cubicBezTo>
                  <a:pt x="990" y="530"/>
                  <a:pt x="991" y="534"/>
                  <a:pt x="991" y="538"/>
                </a:cubicBezTo>
                <a:cubicBezTo>
                  <a:pt x="992" y="546"/>
                  <a:pt x="993" y="554"/>
                  <a:pt x="993" y="562"/>
                </a:cubicBezTo>
                <a:cubicBezTo>
                  <a:pt x="993" y="707"/>
                  <a:pt x="875" y="825"/>
                  <a:pt x="730" y="8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450" name="Freeform 11"/>
          <p:cNvSpPr>
            <a:spLocks noEditPoints="1"/>
          </p:cNvSpPr>
          <p:nvPr/>
        </p:nvSpPr>
        <p:spPr bwMode="auto">
          <a:xfrm>
            <a:off x="3734991" y="2775930"/>
            <a:ext cx="289322" cy="310753"/>
          </a:xfrm>
          <a:custGeom>
            <a:avLst/>
            <a:gdLst>
              <a:gd name="T0" fmla="*/ 1027 w 1031"/>
              <a:gd name="T1" fmla="*/ 227 h 1107"/>
              <a:gd name="T2" fmla="*/ 1023 w 1031"/>
              <a:gd name="T3" fmla="*/ 205 h 1107"/>
              <a:gd name="T4" fmla="*/ 655 w 1031"/>
              <a:gd name="T5" fmla="*/ 7 h 1107"/>
              <a:gd name="T6" fmla="*/ 376 w 1031"/>
              <a:gd name="T7" fmla="*/ 7 h 1107"/>
              <a:gd name="T8" fmla="*/ 8 w 1031"/>
              <a:gd name="T9" fmla="*/ 205 h 1107"/>
              <a:gd name="T10" fmla="*/ 3 w 1031"/>
              <a:gd name="T11" fmla="*/ 227 h 1107"/>
              <a:gd name="T12" fmla="*/ 3 w 1031"/>
              <a:gd name="T13" fmla="*/ 592 h 1107"/>
              <a:gd name="T14" fmla="*/ 8 w 1031"/>
              <a:gd name="T15" fmla="*/ 614 h 1107"/>
              <a:gd name="T16" fmla="*/ 137 w 1031"/>
              <a:gd name="T17" fmla="*/ 876 h 1107"/>
              <a:gd name="T18" fmla="*/ 501 w 1031"/>
              <a:gd name="T19" fmla="*/ 1103 h 1107"/>
              <a:gd name="T20" fmla="*/ 530 w 1031"/>
              <a:gd name="T21" fmla="*/ 1103 h 1107"/>
              <a:gd name="T22" fmla="*/ 894 w 1031"/>
              <a:gd name="T23" fmla="*/ 876 h 1107"/>
              <a:gd name="T24" fmla="*/ 1023 w 1031"/>
              <a:gd name="T25" fmla="*/ 614 h 1107"/>
              <a:gd name="T26" fmla="*/ 1027 w 1031"/>
              <a:gd name="T27" fmla="*/ 592 h 1107"/>
              <a:gd name="T28" fmla="*/ 515 w 1031"/>
              <a:gd name="T29" fmla="*/ 594 h 1107"/>
              <a:gd name="T30" fmla="*/ 515 w 1031"/>
              <a:gd name="T31" fmla="*/ 225 h 1107"/>
              <a:gd name="T32" fmla="*/ 515 w 1031"/>
              <a:gd name="T33" fmla="*/ 594 h 1107"/>
              <a:gd name="T34" fmla="*/ 993 w 1031"/>
              <a:gd name="T35" fmla="*/ 222 h 1107"/>
              <a:gd name="T36" fmla="*/ 537 w 1031"/>
              <a:gd name="T37" fmla="*/ 204 h 1107"/>
              <a:gd name="T38" fmla="*/ 360 w 1031"/>
              <a:gd name="T39" fmla="*/ 35 h 1107"/>
              <a:gd name="T40" fmla="*/ 170 w 1031"/>
              <a:gd name="T41" fmla="*/ 390 h 1107"/>
              <a:gd name="T42" fmla="*/ 360 w 1031"/>
              <a:gd name="T43" fmla="*/ 35 h 1107"/>
              <a:gd name="T44" fmla="*/ 493 w 1031"/>
              <a:gd name="T45" fmla="*/ 615 h 1107"/>
              <a:gd name="T46" fmla="*/ 37 w 1031"/>
              <a:gd name="T47" fmla="*/ 597 h 1107"/>
              <a:gd name="T48" fmla="*/ 835 w 1031"/>
              <a:gd name="T49" fmla="*/ 859 h 1107"/>
              <a:gd name="T50" fmla="*/ 196 w 1031"/>
              <a:gd name="T51" fmla="*/ 859 h 1107"/>
              <a:gd name="T52" fmla="*/ 349 w 1031"/>
              <a:gd name="T53" fmla="*/ 828 h 1107"/>
              <a:gd name="T54" fmla="*/ 515 w 1031"/>
              <a:gd name="T55" fmla="*/ 658 h 1107"/>
              <a:gd name="T56" fmla="*/ 681 w 1031"/>
              <a:gd name="T57" fmla="*/ 828 h 1107"/>
              <a:gd name="T58" fmla="*/ 835 w 1031"/>
              <a:gd name="T59" fmla="*/ 859 h 1107"/>
              <a:gd name="T60" fmla="*/ 537 w 1031"/>
              <a:gd name="T61" fmla="*/ 615 h 1107"/>
              <a:gd name="T62" fmla="*/ 993 w 1031"/>
              <a:gd name="T63" fmla="*/ 59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1" h="1107">
                <a:moveTo>
                  <a:pt x="883" y="409"/>
                </a:moveTo>
                <a:cubicBezTo>
                  <a:pt x="1027" y="227"/>
                  <a:pt x="1027" y="227"/>
                  <a:pt x="1027" y="227"/>
                </a:cubicBezTo>
                <a:cubicBezTo>
                  <a:pt x="1030" y="224"/>
                  <a:pt x="1031" y="219"/>
                  <a:pt x="1030" y="215"/>
                </a:cubicBezTo>
                <a:cubicBezTo>
                  <a:pt x="1029" y="211"/>
                  <a:pt x="1026" y="207"/>
                  <a:pt x="1023" y="205"/>
                </a:cubicBezTo>
                <a:cubicBezTo>
                  <a:pt x="674" y="4"/>
                  <a:pt x="674" y="4"/>
                  <a:pt x="674" y="4"/>
                </a:cubicBezTo>
                <a:cubicBezTo>
                  <a:pt x="667" y="0"/>
                  <a:pt x="659" y="1"/>
                  <a:pt x="655" y="7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376" y="7"/>
                  <a:pt x="376" y="7"/>
                  <a:pt x="376" y="7"/>
                </a:cubicBezTo>
                <a:cubicBezTo>
                  <a:pt x="371" y="1"/>
                  <a:pt x="363" y="0"/>
                  <a:pt x="357" y="4"/>
                </a:cubicBezTo>
                <a:cubicBezTo>
                  <a:pt x="8" y="205"/>
                  <a:pt x="8" y="205"/>
                  <a:pt x="8" y="205"/>
                </a:cubicBezTo>
                <a:cubicBezTo>
                  <a:pt x="4" y="207"/>
                  <a:pt x="1" y="211"/>
                  <a:pt x="1" y="215"/>
                </a:cubicBezTo>
                <a:cubicBezTo>
                  <a:pt x="0" y="219"/>
                  <a:pt x="1" y="224"/>
                  <a:pt x="3" y="227"/>
                </a:cubicBezTo>
                <a:cubicBezTo>
                  <a:pt x="147" y="409"/>
                  <a:pt x="147" y="409"/>
                  <a:pt x="147" y="409"/>
                </a:cubicBezTo>
                <a:cubicBezTo>
                  <a:pt x="3" y="592"/>
                  <a:pt x="3" y="592"/>
                  <a:pt x="3" y="592"/>
                </a:cubicBezTo>
                <a:cubicBezTo>
                  <a:pt x="1" y="595"/>
                  <a:pt x="0" y="600"/>
                  <a:pt x="1" y="604"/>
                </a:cubicBezTo>
                <a:cubicBezTo>
                  <a:pt x="1" y="608"/>
                  <a:pt x="4" y="612"/>
                  <a:pt x="8" y="614"/>
                </a:cubicBezTo>
                <a:cubicBezTo>
                  <a:pt x="137" y="688"/>
                  <a:pt x="137" y="688"/>
                  <a:pt x="137" y="688"/>
                </a:cubicBezTo>
                <a:cubicBezTo>
                  <a:pt x="137" y="876"/>
                  <a:pt x="137" y="876"/>
                  <a:pt x="137" y="876"/>
                </a:cubicBezTo>
                <a:cubicBezTo>
                  <a:pt x="137" y="886"/>
                  <a:pt x="142" y="896"/>
                  <a:pt x="151" y="901"/>
                </a:cubicBezTo>
                <a:cubicBezTo>
                  <a:pt x="501" y="1103"/>
                  <a:pt x="501" y="1103"/>
                  <a:pt x="501" y="1103"/>
                </a:cubicBezTo>
                <a:cubicBezTo>
                  <a:pt x="505" y="1105"/>
                  <a:pt x="510" y="1107"/>
                  <a:pt x="515" y="1107"/>
                </a:cubicBezTo>
                <a:cubicBezTo>
                  <a:pt x="520" y="1107"/>
                  <a:pt x="525" y="1105"/>
                  <a:pt x="530" y="1103"/>
                </a:cubicBezTo>
                <a:cubicBezTo>
                  <a:pt x="879" y="901"/>
                  <a:pt x="879" y="901"/>
                  <a:pt x="879" y="901"/>
                </a:cubicBezTo>
                <a:cubicBezTo>
                  <a:pt x="888" y="896"/>
                  <a:pt x="894" y="886"/>
                  <a:pt x="894" y="876"/>
                </a:cubicBezTo>
                <a:cubicBezTo>
                  <a:pt x="894" y="688"/>
                  <a:pt x="894" y="688"/>
                  <a:pt x="894" y="688"/>
                </a:cubicBezTo>
                <a:cubicBezTo>
                  <a:pt x="1023" y="614"/>
                  <a:pt x="1023" y="614"/>
                  <a:pt x="1023" y="614"/>
                </a:cubicBezTo>
                <a:cubicBezTo>
                  <a:pt x="1026" y="612"/>
                  <a:pt x="1029" y="608"/>
                  <a:pt x="1030" y="604"/>
                </a:cubicBezTo>
                <a:cubicBezTo>
                  <a:pt x="1031" y="600"/>
                  <a:pt x="1030" y="595"/>
                  <a:pt x="1027" y="592"/>
                </a:cubicBezTo>
                <a:lnTo>
                  <a:pt x="883" y="409"/>
                </a:lnTo>
                <a:close/>
                <a:moveTo>
                  <a:pt x="515" y="594"/>
                </a:moveTo>
                <a:cubicBezTo>
                  <a:pt x="196" y="409"/>
                  <a:pt x="196" y="409"/>
                  <a:pt x="196" y="409"/>
                </a:cubicBezTo>
                <a:cubicBezTo>
                  <a:pt x="515" y="225"/>
                  <a:pt x="515" y="225"/>
                  <a:pt x="515" y="225"/>
                </a:cubicBezTo>
                <a:cubicBezTo>
                  <a:pt x="835" y="409"/>
                  <a:pt x="835" y="409"/>
                  <a:pt x="835" y="409"/>
                </a:cubicBezTo>
                <a:lnTo>
                  <a:pt x="515" y="594"/>
                </a:lnTo>
                <a:close/>
                <a:moveTo>
                  <a:pt x="670" y="35"/>
                </a:moveTo>
                <a:cubicBezTo>
                  <a:pt x="993" y="222"/>
                  <a:pt x="993" y="222"/>
                  <a:pt x="993" y="222"/>
                </a:cubicBezTo>
                <a:cubicBezTo>
                  <a:pt x="861" y="390"/>
                  <a:pt x="861" y="390"/>
                  <a:pt x="861" y="390"/>
                </a:cubicBezTo>
                <a:cubicBezTo>
                  <a:pt x="537" y="204"/>
                  <a:pt x="537" y="204"/>
                  <a:pt x="537" y="204"/>
                </a:cubicBezTo>
                <a:lnTo>
                  <a:pt x="670" y="35"/>
                </a:lnTo>
                <a:close/>
                <a:moveTo>
                  <a:pt x="360" y="35"/>
                </a:moveTo>
                <a:cubicBezTo>
                  <a:pt x="493" y="204"/>
                  <a:pt x="493" y="204"/>
                  <a:pt x="493" y="204"/>
                </a:cubicBezTo>
                <a:cubicBezTo>
                  <a:pt x="170" y="390"/>
                  <a:pt x="170" y="390"/>
                  <a:pt x="170" y="390"/>
                </a:cubicBezTo>
                <a:cubicBezTo>
                  <a:pt x="37" y="222"/>
                  <a:pt x="37" y="222"/>
                  <a:pt x="37" y="222"/>
                </a:cubicBezTo>
                <a:lnTo>
                  <a:pt x="360" y="35"/>
                </a:lnTo>
                <a:close/>
                <a:moveTo>
                  <a:pt x="170" y="428"/>
                </a:moveTo>
                <a:cubicBezTo>
                  <a:pt x="493" y="615"/>
                  <a:pt x="493" y="615"/>
                  <a:pt x="493" y="615"/>
                </a:cubicBezTo>
                <a:cubicBezTo>
                  <a:pt x="360" y="783"/>
                  <a:pt x="360" y="783"/>
                  <a:pt x="360" y="783"/>
                </a:cubicBezTo>
                <a:cubicBezTo>
                  <a:pt x="37" y="597"/>
                  <a:pt x="37" y="597"/>
                  <a:pt x="37" y="597"/>
                </a:cubicBezTo>
                <a:lnTo>
                  <a:pt x="170" y="428"/>
                </a:lnTo>
                <a:close/>
                <a:moveTo>
                  <a:pt x="835" y="859"/>
                </a:moveTo>
                <a:cubicBezTo>
                  <a:pt x="515" y="1043"/>
                  <a:pt x="515" y="1043"/>
                  <a:pt x="515" y="1043"/>
                </a:cubicBezTo>
                <a:cubicBezTo>
                  <a:pt x="196" y="859"/>
                  <a:pt x="196" y="859"/>
                  <a:pt x="196" y="85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349" y="828"/>
                  <a:pt x="349" y="828"/>
                  <a:pt x="349" y="828"/>
                </a:cubicBezTo>
                <a:cubicBezTo>
                  <a:pt x="362" y="835"/>
                  <a:pt x="378" y="832"/>
                  <a:pt x="387" y="821"/>
                </a:cubicBezTo>
                <a:cubicBezTo>
                  <a:pt x="515" y="658"/>
                  <a:pt x="515" y="658"/>
                  <a:pt x="515" y="658"/>
                </a:cubicBezTo>
                <a:cubicBezTo>
                  <a:pt x="643" y="821"/>
                  <a:pt x="643" y="821"/>
                  <a:pt x="643" y="821"/>
                </a:cubicBezTo>
                <a:cubicBezTo>
                  <a:pt x="652" y="832"/>
                  <a:pt x="668" y="835"/>
                  <a:pt x="681" y="828"/>
                </a:cubicBezTo>
                <a:cubicBezTo>
                  <a:pt x="835" y="739"/>
                  <a:pt x="835" y="739"/>
                  <a:pt x="835" y="739"/>
                </a:cubicBezTo>
                <a:lnTo>
                  <a:pt x="835" y="859"/>
                </a:lnTo>
                <a:close/>
                <a:moveTo>
                  <a:pt x="670" y="783"/>
                </a:moveTo>
                <a:cubicBezTo>
                  <a:pt x="537" y="615"/>
                  <a:pt x="537" y="615"/>
                  <a:pt x="537" y="615"/>
                </a:cubicBezTo>
                <a:cubicBezTo>
                  <a:pt x="861" y="428"/>
                  <a:pt x="861" y="428"/>
                  <a:pt x="861" y="428"/>
                </a:cubicBezTo>
                <a:cubicBezTo>
                  <a:pt x="993" y="597"/>
                  <a:pt x="993" y="597"/>
                  <a:pt x="993" y="597"/>
                </a:cubicBezTo>
                <a:lnTo>
                  <a:pt x="670" y="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pic>
        <p:nvPicPr>
          <p:cNvPr id="18451" name="组合 37"/>
          <p:cNvPicPr>
            <a:picLocks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64706" y="1563874"/>
            <a:ext cx="302419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组合 38"/>
          <p:cNvPicPr>
            <a:picLocks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64706" y="3854636"/>
            <a:ext cx="260747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组合 39"/>
          <p:cNvPicPr>
            <a:picLocks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984772" y="4719030"/>
            <a:ext cx="29646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4" name="直接连接符 41"/>
          <p:cNvCxnSpPr>
            <a:cxnSpLocks noChangeShapeType="1"/>
          </p:cNvCxnSpPr>
          <p:nvPr/>
        </p:nvCxnSpPr>
        <p:spPr bwMode="auto">
          <a:xfrm>
            <a:off x="4434444" y="898314"/>
            <a:ext cx="0" cy="3936206"/>
          </a:xfrm>
          <a:prstGeom prst="line">
            <a:avLst/>
          </a:prstGeom>
          <a:noFill/>
          <a:ln w="9525" cmpd="sng">
            <a:solidFill>
              <a:schemeClr val="bg1">
                <a:alpha val="29999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圆角矩形 43"/>
          <p:cNvSpPr>
            <a:spLocks noChangeArrowheads="1"/>
          </p:cNvSpPr>
          <p:nvPr/>
        </p:nvSpPr>
        <p:spPr bwMode="auto">
          <a:xfrm>
            <a:off x="4568190" y="898525"/>
            <a:ext cx="1656080" cy="414020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杨春贵</a:t>
            </a:r>
          </a:p>
        </p:txBody>
      </p:sp>
      <p:sp>
        <p:nvSpPr>
          <p:cNvPr id="18464" name="矩形 52"/>
          <p:cNvSpPr>
            <a:spLocks noChangeArrowheads="1"/>
          </p:cNvSpPr>
          <p:nvPr/>
        </p:nvSpPr>
        <p:spPr bwMode="auto">
          <a:xfrm>
            <a:off x="4569064" y="1391074"/>
            <a:ext cx="4269581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</a:rPr>
              <a:t>使用技术：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使用router-link和this.$router.push进行路由跳转；使用vuex实现组件之间的数据共享，组件之间传值使用props；css实现一些动画效果；使用git版本控制工具进行上传项目。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</a:rPr>
              <a:t>个人总结：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通过这次的团队项目，对于vue的基础功能做到了熟练掌握，能够熟练运用VUE进行页面布局，因为最初规划不够，没应用SCSS，导致组建合并时层叠样式表出现个别的差异，解决办法给css选择器增加权重。</a:t>
            </a:r>
          </a:p>
        </p:txBody>
      </p:sp>
      <p:sp>
        <p:nvSpPr>
          <p:cNvPr id="16" name="矩形 52"/>
          <p:cNvSpPr>
            <a:spLocks noChangeArrowheads="1"/>
          </p:cNvSpPr>
          <p:nvPr/>
        </p:nvSpPr>
        <p:spPr bwMode="auto">
          <a:xfrm>
            <a:off x="770255" y="1693545"/>
            <a:ext cx="2298700" cy="264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 b="1" u="sng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项目职责</a:t>
            </a:r>
            <a:r>
              <a:rPr lang="zh-CN" altLang="en-US" sz="2400" u="sng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：</a:t>
            </a:r>
            <a:endParaRPr lang="zh-CN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后端数据、前端开发</a:t>
            </a:r>
            <a:endParaRPr 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endParaRPr lang="en-US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2400" b="1" u="sng">
                <a:solidFill>
                  <a:schemeClr val="bg1"/>
                </a:solidFill>
                <a:latin typeface="Arial" panose="020B0604020202020204" pitchFamily="34" charset="0"/>
              </a:rPr>
              <a:t>组内分工：</a:t>
            </a:r>
          </a:p>
          <a:p>
            <a:pPr algn="just" eaLnBrk="1" hangingPunct="1"/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sz="1800" b="1">
                <a:solidFill>
                  <a:schemeClr val="bg1"/>
                </a:solidFill>
                <a:latin typeface="Arial" panose="020B0604020202020204" pitchFamily="34" charset="0"/>
              </a:rPr>
              <a:t>后台管理系统的文章管理模块、首页模块</a:t>
            </a:r>
            <a:r>
              <a:rPr lang="zh-CN" sz="1800" b="1">
                <a:solidFill>
                  <a:schemeClr val="bg1"/>
                </a:solidFill>
                <a:latin typeface="Arial" panose="020B0604020202020204" pitchFamily="34" charset="0"/>
              </a:rPr>
              <a:t>开发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；</a:t>
            </a:r>
          </a:p>
          <a:p>
            <a:pPr algn="just" eaLnBrk="1" hangingPunct="1"/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、组件库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Echarts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案例页的整理与展示。</a:t>
            </a:r>
            <a:endParaRPr lang="zh-CN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 animBg="1"/>
      <p:bldP spid="18442" grpId="0" bldLvl="0" animBg="1" autoUpdateAnimBg="0"/>
      <p:bldP spid="18443" grpId="0" bldLvl="0" animBg="1" autoUpdateAnimBg="0"/>
      <p:bldP spid="18444" grpId="0" bldLvl="0" animBg="1" autoUpdateAnimBg="0"/>
      <p:bldP spid="18445" grpId="0" bldLvl="0" animBg="1" autoUpdateAnimBg="0"/>
      <p:bldP spid="18446" grpId="0" bldLvl="0" animBg="1" autoUpdateAnimBg="0"/>
      <p:bldP spid="18447" grpId="0" bldLvl="0" animBg="1" autoUpdateAnimBg="0"/>
      <p:bldP spid="18448" grpId="0" bldLvl="0" animBg="1" autoUpdateAnimBg="0"/>
      <p:bldP spid="18449" grpId="0" bldLvl="0" animBg="1"/>
      <p:bldP spid="18450" grpId="0" bldLvl="0" animBg="1"/>
      <p:bldP spid="18455" grpId="0" bldLvl="0" animBg="1" autoUpdateAnimBg="0"/>
      <p:bldP spid="18464" grpId="0" autoUpdateAnimBg="0"/>
      <p:bldP spid="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8436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altLang="zh-CN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8</a:t>
            </a:r>
          </a:p>
        </p:txBody>
      </p:sp>
      <p:cxnSp>
        <p:nvCxnSpPr>
          <p:cNvPr id="18438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弧形 8"/>
          <p:cNvSpPr/>
          <p:nvPr/>
        </p:nvSpPr>
        <p:spPr bwMode="auto">
          <a:xfrm>
            <a:off x="226219" y="1262645"/>
            <a:ext cx="3338513" cy="3337322"/>
          </a:xfrm>
          <a:custGeom>
            <a:avLst/>
            <a:gdLst>
              <a:gd name="T0" fmla="*/ 585303 w 4451350"/>
              <a:gd name="T1" fmla="*/ 721155 h 4449763"/>
              <a:gd name="T2" fmla="*/ 3028648 w 4451350"/>
              <a:gd name="T3" fmla="*/ 149841 h 4449763"/>
              <a:gd name="T4" fmla="*/ 4451337 w 4451350"/>
              <a:gd name="T5" fmla="*/ 2217040 h 4449763"/>
              <a:gd name="T6" fmla="*/ 3043250 w 4451350"/>
              <a:gd name="T7" fmla="*/ 4294216 h 4449763"/>
              <a:gd name="T8" fmla="*/ 595943 w 4451350"/>
              <a:gd name="T9" fmla="*/ 3740125 h 4449763"/>
              <a:gd name="T10" fmla="*/ 2225675 w 4451350"/>
              <a:gd name="T11" fmla="*/ 2224882 h 4449763"/>
              <a:gd name="T12" fmla="*/ 585303 w 4451350"/>
              <a:gd name="T13" fmla="*/ 721155 h 4449763"/>
              <a:gd name="T14" fmla="*/ 585303 w 4451350"/>
              <a:gd name="T15" fmla="*/ 721155 h 4449763"/>
              <a:gd name="T16" fmla="*/ 3028648 w 4451350"/>
              <a:gd name="T17" fmla="*/ 149841 h 4449763"/>
              <a:gd name="T18" fmla="*/ 4451337 w 4451350"/>
              <a:gd name="T19" fmla="*/ 2217040 h 4449763"/>
              <a:gd name="T20" fmla="*/ 3043250 w 4451350"/>
              <a:gd name="T21" fmla="*/ 4294216 h 4449763"/>
              <a:gd name="T22" fmla="*/ 595943 w 4451350"/>
              <a:gd name="T23" fmla="*/ 3740125 h 4449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1350" h="4449763" stroke="0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  <a:lnTo>
                  <a:pt x="2225675" y="2224882"/>
                </a:lnTo>
                <a:lnTo>
                  <a:pt x="585303" y="721155"/>
                </a:lnTo>
                <a:close/>
              </a:path>
              <a:path w="4451350" h="4449763" fill="none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</a:path>
            </a:pathLst>
          </a:custGeom>
          <a:noFill/>
          <a:ln w="146050" cap="rnd" cmpd="sng">
            <a:solidFill>
              <a:schemeClr val="bg1">
                <a:alpha val="7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8442" name="椭圆 10"/>
          <p:cNvSpPr>
            <a:spLocks noChangeArrowheads="1"/>
          </p:cNvSpPr>
          <p:nvPr/>
        </p:nvSpPr>
        <p:spPr bwMode="auto">
          <a:xfrm>
            <a:off x="614363" y="1756755"/>
            <a:ext cx="10120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3" name="椭圆 16"/>
          <p:cNvSpPr>
            <a:spLocks noChangeArrowheads="1"/>
          </p:cNvSpPr>
          <p:nvPr/>
        </p:nvSpPr>
        <p:spPr bwMode="auto">
          <a:xfrm>
            <a:off x="1844279" y="1211449"/>
            <a:ext cx="102394" cy="10239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4" name="椭圆 17"/>
          <p:cNvSpPr>
            <a:spLocks noChangeArrowheads="1"/>
          </p:cNvSpPr>
          <p:nvPr/>
        </p:nvSpPr>
        <p:spPr bwMode="auto">
          <a:xfrm>
            <a:off x="3125391" y="1809143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5" name="椭圆 18"/>
          <p:cNvSpPr>
            <a:spLocks noChangeArrowheads="1"/>
          </p:cNvSpPr>
          <p:nvPr/>
        </p:nvSpPr>
        <p:spPr bwMode="auto">
          <a:xfrm>
            <a:off x="3515916" y="2880705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6" name="椭圆 19"/>
          <p:cNvSpPr>
            <a:spLocks noChangeArrowheads="1"/>
          </p:cNvSpPr>
          <p:nvPr/>
        </p:nvSpPr>
        <p:spPr bwMode="auto">
          <a:xfrm>
            <a:off x="3168254" y="3898689"/>
            <a:ext cx="102394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7" name="椭圆 20"/>
          <p:cNvSpPr>
            <a:spLocks noChangeArrowheads="1"/>
          </p:cNvSpPr>
          <p:nvPr/>
        </p:nvSpPr>
        <p:spPr bwMode="auto">
          <a:xfrm>
            <a:off x="1844279" y="4549961"/>
            <a:ext cx="10239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8" name="椭圆 21"/>
          <p:cNvSpPr>
            <a:spLocks noChangeArrowheads="1"/>
          </p:cNvSpPr>
          <p:nvPr/>
        </p:nvSpPr>
        <p:spPr bwMode="auto">
          <a:xfrm>
            <a:off x="622697" y="4015370"/>
            <a:ext cx="101203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9" name="Freeform 10"/>
          <p:cNvSpPr>
            <a:spLocks noEditPoints="1"/>
          </p:cNvSpPr>
          <p:nvPr/>
        </p:nvSpPr>
        <p:spPr bwMode="auto">
          <a:xfrm>
            <a:off x="2052638" y="898314"/>
            <a:ext cx="294085" cy="247650"/>
          </a:xfrm>
          <a:custGeom>
            <a:avLst/>
            <a:gdLst>
              <a:gd name="T0" fmla="*/ 1050 w 1051"/>
              <a:gd name="T1" fmla="*/ 533 h 884"/>
              <a:gd name="T2" fmla="*/ 1048 w 1051"/>
              <a:gd name="T3" fmla="*/ 520 h 884"/>
              <a:gd name="T4" fmla="*/ 1046 w 1051"/>
              <a:gd name="T5" fmla="*/ 505 h 884"/>
              <a:gd name="T6" fmla="*/ 1042 w 1051"/>
              <a:gd name="T7" fmla="*/ 489 h 884"/>
              <a:gd name="T8" fmla="*/ 1040 w 1051"/>
              <a:gd name="T9" fmla="*/ 479 h 884"/>
              <a:gd name="T10" fmla="*/ 1034 w 1051"/>
              <a:gd name="T11" fmla="*/ 460 h 884"/>
              <a:gd name="T12" fmla="*/ 1034 w 1051"/>
              <a:gd name="T13" fmla="*/ 459 h 884"/>
              <a:gd name="T14" fmla="*/ 894 w 1051"/>
              <a:gd name="T15" fmla="*/ 287 h 884"/>
              <a:gd name="T16" fmla="*/ 889 w 1051"/>
              <a:gd name="T17" fmla="*/ 284 h 884"/>
              <a:gd name="T18" fmla="*/ 873 w 1051"/>
              <a:gd name="T19" fmla="*/ 275 h 884"/>
              <a:gd name="T20" fmla="*/ 863 w 1051"/>
              <a:gd name="T21" fmla="*/ 271 h 884"/>
              <a:gd name="T22" fmla="*/ 848 w 1051"/>
              <a:gd name="T23" fmla="*/ 264 h 884"/>
              <a:gd name="T24" fmla="*/ 837 w 1051"/>
              <a:gd name="T25" fmla="*/ 260 h 884"/>
              <a:gd name="T26" fmla="*/ 821 w 1051"/>
              <a:gd name="T27" fmla="*/ 255 h 884"/>
              <a:gd name="T28" fmla="*/ 819 w 1051"/>
              <a:gd name="T29" fmla="*/ 254 h 884"/>
              <a:gd name="T30" fmla="*/ 511 w 1051"/>
              <a:gd name="T31" fmla="*/ 0 h 884"/>
              <a:gd name="T32" fmla="*/ 196 w 1051"/>
              <a:gd name="T33" fmla="*/ 315 h 884"/>
              <a:gd name="T34" fmla="*/ 197 w 1051"/>
              <a:gd name="T35" fmla="*/ 330 h 884"/>
              <a:gd name="T36" fmla="*/ 0 w 1051"/>
              <a:gd name="T37" fmla="*/ 600 h 884"/>
              <a:gd name="T38" fmla="*/ 283 w 1051"/>
              <a:gd name="T39" fmla="*/ 884 h 884"/>
              <a:gd name="T40" fmla="*/ 730 w 1051"/>
              <a:gd name="T41" fmla="*/ 884 h 884"/>
              <a:gd name="T42" fmla="*/ 1051 w 1051"/>
              <a:gd name="T43" fmla="*/ 562 h 884"/>
              <a:gd name="T44" fmla="*/ 1050 w 1051"/>
              <a:gd name="T45" fmla="*/ 533 h 884"/>
              <a:gd name="T46" fmla="*/ 730 w 1051"/>
              <a:gd name="T47" fmla="*/ 825 h 884"/>
              <a:gd name="T48" fmla="*/ 283 w 1051"/>
              <a:gd name="T49" fmla="*/ 825 h 884"/>
              <a:gd name="T50" fmla="*/ 59 w 1051"/>
              <a:gd name="T51" fmla="*/ 600 h 884"/>
              <a:gd name="T52" fmla="*/ 205 w 1051"/>
              <a:gd name="T53" fmla="*/ 389 h 884"/>
              <a:gd name="T54" fmla="*/ 265 w 1051"/>
              <a:gd name="T55" fmla="*/ 512 h 884"/>
              <a:gd name="T56" fmla="*/ 288 w 1051"/>
              <a:gd name="T57" fmla="*/ 523 h 884"/>
              <a:gd name="T58" fmla="*/ 307 w 1051"/>
              <a:gd name="T59" fmla="*/ 516 h 884"/>
              <a:gd name="T60" fmla="*/ 311 w 1051"/>
              <a:gd name="T61" fmla="*/ 475 h 884"/>
              <a:gd name="T62" fmla="*/ 257 w 1051"/>
              <a:gd name="T63" fmla="*/ 348 h 884"/>
              <a:gd name="T64" fmla="*/ 257 w 1051"/>
              <a:gd name="T65" fmla="*/ 348 h 884"/>
              <a:gd name="T66" fmla="*/ 255 w 1051"/>
              <a:gd name="T67" fmla="*/ 331 h 884"/>
              <a:gd name="T68" fmla="*/ 255 w 1051"/>
              <a:gd name="T69" fmla="*/ 315 h 884"/>
              <a:gd name="T70" fmla="*/ 511 w 1051"/>
              <a:gd name="T71" fmla="*/ 59 h 884"/>
              <a:gd name="T72" fmla="*/ 756 w 1051"/>
              <a:gd name="T73" fmla="*/ 243 h 884"/>
              <a:gd name="T74" fmla="*/ 730 w 1051"/>
              <a:gd name="T75" fmla="*/ 241 h 884"/>
              <a:gd name="T76" fmla="*/ 532 w 1051"/>
              <a:gd name="T77" fmla="*/ 310 h 884"/>
              <a:gd name="T78" fmla="*/ 527 w 1051"/>
              <a:gd name="T79" fmla="*/ 351 h 884"/>
              <a:gd name="T80" fmla="*/ 568 w 1051"/>
              <a:gd name="T81" fmla="*/ 356 h 884"/>
              <a:gd name="T82" fmla="*/ 730 w 1051"/>
              <a:gd name="T83" fmla="*/ 300 h 884"/>
              <a:gd name="T84" fmla="*/ 792 w 1051"/>
              <a:gd name="T85" fmla="*/ 307 h 884"/>
              <a:gd name="T86" fmla="*/ 846 w 1051"/>
              <a:gd name="T87" fmla="*/ 327 h 884"/>
              <a:gd name="T88" fmla="*/ 851 w 1051"/>
              <a:gd name="T89" fmla="*/ 330 h 884"/>
              <a:gd name="T90" fmla="*/ 866 w 1051"/>
              <a:gd name="T91" fmla="*/ 338 h 884"/>
              <a:gd name="T92" fmla="*/ 871 w 1051"/>
              <a:gd name="T93" fmla="*/ 341 h 884"/>
              <a:gd name="T94" fmla="*/ 886 w 1051"/>
              <a:gd name="T95" fmla="*/ 352 h 884"/>
              <a:gd name="T96" fmla="*/ 888 w 1051"/>
              <a:gd name="T97" fmla="*/ 353 h 884"/>
              <a:gd name="T98" fmla="*/ 977 w 1051"/>
              <a:gd name="T99" fmla="*/ 473 h 884"/>
              <a:gd name="T100" fmla="*/ 978 w 1051"/>
              <a:gd name="T101" fmla="*/ 476 h 884"/>
              <a:gd name="T102" fmla="*/ 983 w 1051"/>
              <a:gd name="T103" fmla="*/ 493 h 884"/>
              <a:gd name="T104" fmla="*/ 985 w 1051"/>
              <a:gd name="T105" fmla="*/ 500 h 884"/>
              <a:gd name="T106" fmla="*/ 988 w 1051"/>
              <a:gd name="T107" fmla="*/ 515 h 884"/>
              <a:gd name="T108" fmla="*/ 990 w 1051"/>
              <a:gd name="T109" fmla="*/ 527 h 884"/>
              <a:gd name="T110" fmla="*/ 991 w 1051"/>
              <a:gd name="T111" fmla="*/ 538 h 884"/>
              <a:gd name="T112" fmla="*/ 993 w 1051"/>
              <a:gd name="T113" fmla="*/ 562 h 884"/>
              <a:gd name="T114" fmla="*/ 730 w 1051"/>
              <a:gd name="T115" fmla="*/ 825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1" h="884">
                <a:moveTo>
                  <a:pt x="1050" y="533"/>
                </a:moveTo>
                <a:cubicBezTo>
                  <a:pt x="1049" y="529"/>
                  <a:pt x="1049" y="525"/>
                  <a:pt x="1048" y="520"/>
                </a:cubicBezTo>
                <a:cubicBezTo>
                  <a:pt x="1048" y="515"/>
                  <a:pt x="1047" y="510"/>
                  <a:pt x="1046" y="505"/>
                </a:cubicBezTo>
                <a:cubicBezTo>
                  <a:pt x="1045" y="500"/>
                  <a:pt x="1044" y="494"/>
                  <a:pt x="1042" y="489"/>
                </a:cubicBezTo>
                <a:cubicBezTo>
                  <a:pt x="1042" y="485"/>
                  <a:pt x="1041" y="482"/>
                  <a:pt x="1040" y="479"/>
                </a:cubicBezTo>
                <a:cubicBezTo>
                  <a:pt x="1038" y="473"/>
                  <a:pt x="1036" y="466"/>
                  <a:pt x="1034" y="460"/>
                </a:cubicBezTo>
                <a:cubicBezTo>
                  <a:pt x="1034" y="459"/>
                  <a:pt x="1034" y="459"/>
                  <a:pt x="1034" y="459"/>
                </a:cubicBezTo>
                <a:cubicBezTo>
                  <a:pt x="1009" y="386"/>
                  <a:pt x="959" y="326"/>
                  <a:pt x="894" y="287"/>
                </a:cubicBezTo>
                <a:cubicBezTo>
                  <a:pt x="893" y="286"/>
                  <a:pt x="891" y="285"/>
                  <a:pt x="889" y="284"/>
                </a:cubicBezTo>
                <a:cubicBezTo>
                  <a:pt x="884" y="281"/>
                  <a:pt x="878" y="278"/>
                  <a:pt x="873" y="275"/>
                </a:cubicBezTo>
                <a:cubicBezTo>
                  <a:pt x="870" y="274"/>
                  <a:pt x="867" y="272"/>
                  <a:pt x="863" y="271"/>
                </a:cubicBezTo>
                <a:cubicBezTo>
                  <a:pt x="858" y="268"/>
                  <a:pt x="853" y="266"/>
                  <a:pt x="848" y="264"/>
                </a:cubicBezTo>
                <a:cubicBezTo>
                  <a:pt x="844" y="262"/>
                  <a:pt x="840" y="261"/>
                  <a:pt x="837" y="260"/>
                </a:cubicBezTo>
                <a:cubicBezTo>
                  <a:pt x="831" y="258"/>
                  <a:pt x="826" y="256"/>
                  <a:pt x="821" y="255"/>
                </a:cubicBezTo>
                <a:cubicBezTo>
                  <a:pt x="820" y="254"/>
                  <a:pt x="819" y="254"/>
                  <a:pt x="819" y="254"/>
                </a:cubicBezTo>
                <a:cubicBezTo>
                  <a:pt x="790" y="108"/>
                  <a:pt x="661" y="0"/>
                  <a:pt x="511" y="0"/>
                </a:cubicBezTo>
                <a:cubicBezTo>
                  <a:pt x="337" y="0"/>
                  <a:pt x="196" y="141"/>
                  <a:pt x="196" y="315"/>
                </a:cubicBezTo>
                <a:cubicBezTo>
                  <a:pt x="196" y="320"/>
                  <a:pt x="196" y="325"/>
                  <a:pt x="197" y="330"/>
                </a:cubicBezTo>
                <a:cubicBezTo>
                  <a:pt x="81" y="367"/>
                  <a:pt x="0" y="477"/>
                  <a:pt x="0" y="600"/>
                </a:cubicBezTo>
                <a:cubicBezTo>
                  <a:pt x="0" y="756"/>
                  <a:pt x="127" y="884"/>
                  <a:pt x="283" y="884"/>
                </a:cubicBezTo>
                <a:cubicBezTo>
                  <a:pt x="730" y="884"/>
                  <a:pt x="730" y="884"/>
                  <a:pt x="730" y="884"/>
                </a:cubicBezTo>
                <a:cubicBezTo>
                  <a:pt x="907" y="884"/>
                  <a:pt x="1051" y="739"/>
                  <a:pt x="1051" y="562"/>
                </a:cubicBezTo>
                <a:cubicBezTo>
                  <a:pt x="1051" y="552"/>
                  <a:pt x="1051" y="543"/>
                  <a:pt x="1050" y="533"/>
                </a:cubicBezTo>
                <a:close/>
                <a:moveTo>
                  <a:pt x="730" y="825"/>
                </a:moveTo>
                <a:cubicBezTo>
                  <a:pt x="283" y="825"/>
                  <a:pt x="283" y="825"/>
                  <a:pt x="283" y="825"/>
                </a:cubicBezTo>
                <a:cubicBezTo>
                  <a:pt x="159" y="825"/>
                  <a:pt x="59" y="724"/>
                  <a:pt x="59" y="600"/>
                </a:cubicBezTo>
                <a:cubicBezTo>
                  <a:pt x="59" y="506"/>
                  <a:pt x="119" y="421"/>
                  <a:pt x="205" y="389"/>
                </a:cubicBezTo>
                <a:cubicBezTo>
                  <a:pt x="216" y="434"/>
                  <a:pt x="236" y="476"/>
                  <a:pt x="265" y="512"/>
                </a:cubicBezTo>
                <a:cubicBezTo>
                  <a:pt x="271" y="519"/>
                  <a:pt x="280" y="523"/>
                  <a:pt x="288" y="523"/>
                </a:cubicBezTo>
                <a:cubicBezTo>
                  <a:pt x="295" y="523"/>
                  <a:pt x="301" y="520"/>
                  <a:pt x="307" y="516"/>
                </a:cubicBezTo>
                <a:cubicBezTo>
                  <a:pt x="319" y="506"/>
                  <a:pt x="321" y="487"/>
                  <a:pt x="311" y="475"/>
                </a:cubicBezTo>
                <a:cubicBezTo>
                  <a:pt x="281" y="438"/>
                  <a:pt x="263" y="395"/>
                  <a:pt x="257" y="348"/>
                </a:cubicBezTo>
                <a:cubicBezTo>
                  <a:pt x="257" y="348"/>
                  <a:pt x="257" y="348"/>
                  <a:pt x="257" y="348"/>
                </a:cubicBezTo>
                <a:cubicBezTo>
                  <a:pt x="256" y="342"/>
                  <a:pt x="256" y="336"/>
                  <a:pt x="255" y="331"/>
                </a:cubicBezTo>
                <a:cubicBezTo>
                  <a:pt x="255" y="326"/>
                  <a:pt x="255" y="320"/>
                  <a:pt x="255" y="315"/>
                </a:cubicBezTo>
                <a:cubicBezTo>
                  <a:pt x="255" y="174"/>
                  <a:pt x="369" y="59"/>
                  <a:pt x="511" y="59"/>
                </a:cubicBezTo>
                <a:cubicBezTo>
                  <a:pt x="625" y="59"/>
                  <a:pt x="724" y="136"/>
                  <a:pt x="756" y="243"/>
                </a:cubicBezTo>
                <a:cubicBezTo>
                  <a:pt x="747" y="242"/>
                  <a:pt x="739" y="241"/>
                  <a:pt x="730" y="241"/>
                </a:cubicBezTo>
                <a:cubicBezTo>
                  <a:pt x="657" y="241"/>
                  <a:pt x="589" y="265"/>
                  <a:pt x="532" y="310"/>
                </a:cubicBezTo>
                <a:cubicBezTo>
                  <a:pt x="519" y="320"/>
                  <a:pt x="517" y="338"/>
                  <a:pt x="527" y="351"/>
                </a:cubicBezTo>
                <a:cubicBezTo>
                  <a:pt x="537" y="364"/>
                  <a:pt x="555" y="366"/>
                  <a:pt x="568" y="356"/>
                </a:cubicBezTo>
                <a:cubicBezTo>
                  <a:pt x="615" y="319"/>
                  <a:pt x="671" y="300"/>
                  <a:pt x="730" y="300"/>
                </a:cubicBezTo>
                <a:cubicBezTo>
                  <a:pt x="751" y="300"/>
                  <a:pt x="772" y="303"/>
                  <a:pt x="792" y="307"/>
                </a:cubicBezTo>
                <a:cubicBezTo>
                  <a:pt x="811" y="312"/>
                  <a:pt x="829" y="319"/>
                  <a:pt x="846" y="327"/>
                </a:cubicBezTo>
                <a:cubicBezTo>
                  <a:pt x="848" y="328"/>
                  <a:pt x="849" y="329"/>
                  <a:pt x="851" y="330"/>
                </a:cubicBezTo>
                <a:cubicBezTo>
                  <a:pt x="856" y="332"/>
                  <a:pt x="861" y="335"/>
                  <a:pt x="866" y="338"/>
                </a:cubicBezTo>
                <a:cubicBezTo>
                  <a:pt x="868" y="339"/>
                  <a:pt x="869" y="340"/>
                  <a:pt x="871" y="341"/>
                </a:cubicBezTo>
                <a:cubicBezTo>
                  <a:pt x="876" y="344"/>
                  <a:pt x="881" y="348"/>
                  <a:pt x="886" y="352"/>
                </a:cubicBezTo>
                <a:cubicBezTo>
                  <a:pt x="887" y="352"/>
                  <a:pt x="888" y="353"/>
                  <a:pt x="888" y="353"/>
                </a:cubicBezTo>
                <a:cubicBezTo>
                  <a:pt x="928" y="384"/>
                  <a:pt x="959" y="425"/>
                  <a:pt x="977" y="473"/>
                </a:cubicBezTo>
                <a:cubicBezTo>
                  <a:pt x="977" y="474"/>
                  <a:pt x="977" y="475"/>
                  <a:pt x="978" y="476"/>
                </a:cubicBezTo>
                <a:cubicBezTo>
                  <a:pt x="980" y="481"/>
                  <a:pt x="981" y="487"/>
                  <a:pt x="983" y="493"/>
                </a:cubicBezTo>
                <a:cubicBezTo>
                  <a:pt x="984" y="495"/>
                  <a:pt x="984" y="498"/>
                  <a:pt x="985" y="500"/>
                </a:cubicBezTo>
                <a:cubicBezTo>
                  <a:pt x="986" y="505"/>
                  <a:pt x="987" y="510"/>
                  <a:pt x="988" y="515"/>
                </a:cubicBezTo>
                <a:cubicBezTo>
                  <a:pt x="989" y="519"/>
                  <a:pt x="989" y="523"/>
                  <a:pt x="990" y="527"/>
                </a:cubicBezTo>
                <a:cubicBezTo>
                  <a:pt x="990" y="530"/>
                  <a:pt x="991" y="534"/>
                  <a:pt x="991" y="538"/>
                </a:cubicBezTo>
                <a:cubicBezTo>
                  <a:pt x="992" y="546"/>
                  <a:pt x="993" y="554"/>
                  <a:pt x="993" y="562"/>
                </a:cubicBezTo>
                <a:cubicBezTo>
                  <a:pt x="993" y="707"/>
                  <a:pt x="875" y="825"/>
                  <a:pt x="730" y="8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450" name="Freeform 11"/>
          <p:cNvSpPr>
            <a:spLocks noEditPoints="1"/>
          </p:cNvSpPr>
          <p:nvPr/>
        </p:nvSpPr>
        <p:spPr bwMode="auto">
          <a:xfrm>
            <a:off x="3734991" y="2775930"/>
            <a:ext cx="289322" cy="310753"/>
          </a:xfrm>
          <a:custGeom>
            <a:avLst/>
            <a:gdLst>
              <a:gd name="T0" fmla="*/ 1027 w 1031"/>
              <a:gd name="T1" fmla="*/ 227 h 1107"/>
              <a:gd name="T2" fmla="*/ 1023 w 1031"/>
              <a:gd name="T3" fmla="*/ 205 h 1107"/>
              <a:gd name="T4" fmla="*/ 655 w 1031"/>
              <a:gd name="T5" fmla="*/ 7 h 1107"/>
              <a:gd name="T6" fmla="*/ 376 w 1031"/>
              <a:gd name="T7" fmla="*/ 7 h 1107"/>
              <a:gd name="T8" fmla="*/ 8 w 1031"/>
              <a:gd name="T9" fmla="*/ 205 h 1107"/>
              <a:gd name="T10" fmla="*/ 3 w 1031"/>
              <a:gd name="T11" fmla="*/ 227 h 1107"/>
              <a:gd name="T12" fmla="*/ 3 w 1031"/>
              <a:gd name="T13" fmla="*/ 592 h 1107"/>
              <a:gd name="T14" fmla="*/ 8 w 1031"/>
              <a:gd name="T15" fmla="*/ 614 h 1107"/>
              <a:gd name="T16" fmla="*/ 137 w 1031"/>
              <a:gd name="T17" fmla="*/ 876 h 1107"/>
              <a:gd name="T18" fmla="*/ 501 w 1031"/>
              <a:gd name="T19" fmla="*/ 1103 h 1107"/>
              <a:gd name="T20" fmla="*/ 530 w 1031"/>
              <a:gd name="T21" fmla="*/ 1103 h 1107"/>
              <a:gd name="T22" fmla="*/ 894 w 1031"/>
              <a:gd name="T23" fmla="*/ 876 h 1107"/>
              <a:gd name="T24" fmla="*/ 1023 w 1031"/>
              <a:gd name="T25" fmla="*/ 614 h 1107"/>
              <a:gd name="T26" fmla="*/ 1027 w 1031"/>
              <a:gd name="T27" fmla="*/ 592 h 1107"/>
              <a:gd name="T28" fmla="*/ 515 w 1031"/>
              <a:gd name="T29" fmla="*/ 594 h 1107"/>
              <a:gd name="T30" fmla="*/ 515 w 1031"/>
              <a:gd name="T31" fmla="*/ 225 h 1107"/>
              <a:gd name="T32" fmla="*/ 515 w 1031"/>
              <a:gd name="T33" fmla="*/ 594 h 1107"/>
              <a:gd name="T34" fmla="*/ 993 w 1031"/>
              <a:gd name="T35" fmla="*/ 222 h 1107"/>
              <a:gd name="T36" fmla="*/ 537 w 1031"/>
              <a:gd name="T37" fmla="*/ 204 h 1107"/>
              <a:gd name="T38" fmla="*/ 360 w 1031"/>
              <a:gd name="T39" fmla="*/ 35 h 1107"/>
              <a:gd name="T40" fmla="*/ 170 w 1031"/>
              <a:gd name="T41" fmla="*/ 390 h 1107"/>
              <a:gd name="T42" fmla="*/ 360 w 1031"/>
              <a:gd name="T43" fmla="*/ 35 h 1107"/>
              <a:gd name="T44" fmla="*/ 493 w 1031"/>
              <a:gd name="T45" fmla="*/ 615 h 1107"/>
              <a:gd name="T46" fmla="*/ 37 w 1031"/>
              <a:gd name="T47" fmla="*/ 597 h 1107"/>
              <a:gd name="T48" fmla="*/ 835 w 1031"/>
              <a:gd name="T49" fmla="*/ 859 h 1107"/>
              <a:gd name="T50" fmla="*/ 196 w 1031"/>
              <a:gd name="T51" fmla="*/ 859 h 1107"/>
              <a:gd name="T52" fmla="*/ 349 w 1031"/>
              <a:gd name="T53" fmla="*/ 828 h 1107"/>
              <a:gd name="T54" fmla="*/ 515 w 1031"/>
              <a:gd name="T55" fmla="*/ 658 h 1107"/>
              <a:gd name="T56" fmla="*/ 681 w 1031"/>
              <a:gd name="T57" fmla="*/ 828 h 1107"/>
              <a:gd name="T58" fmla="*/ 835 w 1031"/>
              <a:gd name="T59" fmla="*/ 859 h 1107"/>
              <a:gd name="T60" fmla="*/ 537 w 1031"/>
              <a:gd name="T61" fmla="*/ 615 h 1107"/>
              <a:gd name="T62" fmla="*/ 993 w 1031"/>
              <a:gd name="T63" fmla="*/ 59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1" h="1107">
                <a:moveTo>
                  <a:pt x="883" y="409"/>
                </a:moveTo>
                <a:cubicBezTo>
                  <a:pt x="1027" y="227"/>
                  <a:pt x="1027" y="227"/>
                  <a:pt x="1027" y="227"/>
                </a:cubicBezTo>
                <a:cubicBezTo>
                  <a:pt x="1030" y="224"/>
                  <a:pt x="1031" y="219"/>
                  <a:pt x="1030" y="215"/>
                </a:cubicBezTo>
                <a:cubicBezTo>
                  <a:pt x="1029" y="211"/>
                  <a:pt x="1026" y="207"/>
                  <a:pt x="1023" y="205"/>
                </a:cubicBezTo>
                <a:cubicBezTo>
                  <a:pt x="674" y="4"/>
                  <a:pt x="674" y="4"/>
                  <a:pt x="674" y="4"/>
                </a:cubicBezTo>
                <a:cubicBezTo>
                  <a:pt x="667" y="0"/>
                  <a:pt x="659" y="1"/>
                  <a:pt x="655" y="7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376" y="7"/>
                  <a:pt x="376" y="7"/>
                  <a:pt x="376" y="7"/>
                </a:cubicBezTo>
                <a:cubicBezTo>
                  <a:pt x="371" y="1"/>
                  <a:pt x="363" y="0"/>
                  <a:pt x="357" y="4"/>
                </a:cubicBezTo>
                <a:cubicBezTo>
                  <a:pt x="8" y="205"/>
                  <a:pt x="8" y="205"/>
                  <a:pt x="8" y="205"/>
                </a:cubicBezTo>
                <a:cubicBezTo>
                  <a:pt x="4" y="207"/>
                  <a:pt x="1" y="211"/>
                  <a:pt x="1" y="215"/>
                </a:cubicBezTo>
                <a:cubicBezTo>
                  <a:pt x="0" y="219"/>
                  <a:pt x="1" y="224"/>
                  <a:pt x="3" y="227"/>
                </a:cubicBezTo>
                <a:cubicBezTo>
                  <a:pt x="147" y="409"/>
                  <a:pt x="147" y="409"/>
                  <a:pt x="147" y="409"/>
                </a:cubicBezTo>
                <a:cubicBezTo>
                  <a:pt x="3" y="592"/>
                  <a:pt x="3" y="592"/>
                  <a:pt x="3" y="592"/>
                </a:cubicBezTo>
                <a:cubicBezTo>
                  <a:pt x="1" y="595"/>
                  <a:pt x="0" y="600"/>
                  <a:pt x="1" y="604"/>
                </a:cubicBezTo>
                <a:cubicBezTo>
                  <a:pt x="1" y="608"/>
                  <a:pt x="4" y="612"/>
                  <a:pt x="8" y="614"/>
                </a:cubicBezTo>
                <a:cubicBezTo>
                  <a:pt x="137" y="688"/>
                  <a:pt x="137" y="688"/>
                  <a:pt x="137" y="688"/>
                </a:cubicBezTo>
                <a:cubicBezTo>
                  <a:pt x="137" y="876"/>
                  <a:pt x="137" y="876"/>
                  <a:pt x="137" y="876"/>
                </a:cubicBezTo>
                <a:cubicBezTo>
                  <a:pt x="137" y="886"/>
                  <a:pt x="142" y="896"/>
                  <a:pt x="151" y="901"/>
                </a:cubicBezTo>
                <a:cubicBezTo>
                  <a:pt x="501" y="1103"/>
                  <a:pt x="501" y="1103"/>
                  <a:pt x="501" y="1103"/>
                </a:cubicBezTo>
                <a:cubicBezTo>
                  <a:pt x="505" y="1105"/>
                  <a:pt x="510" y="1107"/>
                  <a:pt x="515" y="1107"/>
                </a:cubicBezTo>
                <a:cubicBezTo>
                  <a:pt x="520" y="1107"/>
                  <a:pt x="525" y="1105"/>
                  <a:pt x="530" y="1103"/>
                </a:cubicBezTo>
                <a:cubicBezTo>
                  <a:pt x="879" y="901"/>
                  <a:pt x="879" y="901"/>
                  <a:pt x="879" y="901"/>
                </a:cubicBezTo>
                <a:cubicBezTo>
                  <a:pt x="888" y="896"/>
                  <a:pt x="894" y="886"/>
                  <a:pt x="894" y="876"/>
                </a:cubicBezTo>
                <a:cubicBezTo>
                  <a:pt x="894" y="688"/>
                  <a:pt x="894" y="688"/>
                  <a:pt x="894" y="688"/>
                </a:cubicBezTo>
                <a:cubicBezTo>
                  <a:pt x="1023" y="614"/>
                  <a:pt x="1023" y="614"/>
                  <a:pt x="1023" y="614"/>
                </a:cubicBezTo>
                <a:cubicBezTo>
                  <a:pt x="1026" y="612"/>
                  <a:pt x="1029" y="608"/>
                  <a:pt x="1030" y="604"/>
                </a:cubicBezTo>
                <a:cubicBezTo>
                  <a:pt x="1031" y="600"/>
                  <a:pt x="1030" y="595"/>
                  <a:pt x="1027" y="592"/>
                </a:cubicBezTo>
                <a:lnTo>
                  <a:pt x="883" y="409"/>
                </a:lnTo>
                <a:close/>
                <a:moveTo>
                  <a:pt x="515" y="594"/>
                </a:moveTo>
                <a:cubicBezTo>
                  <a:pt x="196" y="409"/>
                  <a:pt x="196" y="409"/>
                  <a:pt x="196" y="409"/>
                </a:cubicBezTo>
                <a:cubicBezTo>
                  <a:pt x="515" y="225"/>
                  <a:pt x="515" y="225"/>
                  <a:pt x="515" y="225"/>
                </a:cubicBezTo>
                <a:cubicBezTo>
                  <a:pt x="835" y="409"/>
                  <a:pt x="835" y="409"/>
                  <a:pt x="835" y="409"/>
                </a:cubicBezTo>
                <a:lnTo>
                  <a:pt x="515" y="594"/>
                </a:lnTo>
                <a:close/>
                <a:moveTo>
                  <a:pt x="670" y="35"/>
                </a:moveTo>
                <a:cubicBezTo>
                  <a:pt x="993" y="222"/>
                  <a:pt x="993" y="222"/>
                  <a:pt x="993" y="222"/>
                </a:cubicBezTo>
                <a:cubicBezTo>
                  <a:pt x="861" y="390"/>
                  <a:pt x="861" y="390"/>
                  <a:pt x="861" y="390"/>
                </a:cubicBezTo>
                <a:cubicBezTo>
                  <a:pt x="537" y="204"/>
                  <a:pt x="537" y="204"/>
                  <a:pt x="537" y="204"/>
                </a:cubicBezTo>
                <a:lnTo>
                  <a:pt x="670" y="35"/>
                </a:lnTo>
                <a:close/>
                <a:moveTo>
                  <a:pt x="360" y="35"/>
                </a:moveTo>
                <a:cubicBezTo>
                  <a:pt x="493" y="204"/>
                  <a:pt x="493" y="204"/>
                  <a:pt x="493" y="204"/>
                </a:cubicBezTo>
                <a:cubicBezTo>
                  <a:pt x="170" y="390"/>
                  <a:pt x="170" y="390"/>
                  <a:pt x="170" y="390"/>
                </a:cubicBezTo>
                <a:cubicBezTo>
                  <a:pt x="37" y="222"/>
                  <a:pt x="37" y="222"/>
                  <a:pt x="37" y="222"/>
                </a:cubicBezTo>
                <a:lnTo>
                  <a:pt x="360" y="35"/>
                </a:lnTo>
                <a:close/>
                <a:moveTo>
                  <a:pt x="170" y="428"/>
                </a:moveTo>
                <a:cubicBezTo>
                  <a:pt x="493" y="615"/>
                  <a:pt x="493" y="615"/>
                  <a:pt x="493" y="615"/>
                </a:cubicBezTo>
                <a:cubicBezTo>
                  <a:pt x="360" y="783"/>
                  <a:pt x="360" y="783"/>
                  <a:pt x="360" y="783"/>
                </a:cubicBezTo>
                <a:cubicBezTo>
                  <a:pt x="37" y="597"/>
                  <a:pt x="37" y="597"/>
                  <a:pt x="37" y="597"/>
                </a:cubicBezTo>
                <a:lnTo>
                  <a:pt x="170" y="428"/>
                </a:lnTo>
                <a:close/>
                <a:moveTo>
                  <a:pt x="835" y="859"/>
                </a:moveTo>
                <a:cubicBezTo>
                  <a:pt x="515" y="1043"/>
                  <a:pt x="515" y="1043"/>
                  <a:pt x="515" y="1043"/>
                </a:cubicBezTo>
                <a:cubicBezTo>
                  <a:pt x="196" y="859"/>
                  <a:pt x="196" y="859"/>
                  <a:pt x="196" y="85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349" y="828"/>
                  <a:pt x="349" y="828"/>
                  <a:pt x="349" y="828"/>
                </a:cubicBezTo>
                <a:cubicBezTo>
                  <a:pt x="362" y="835"/>
                  <a:pt x="378" y="832"/>
                  <a:pt x="387" y="821"/>
                </a:cubicBezTo>
                <a:cubicBezTo>
                  <a:pt x="515" y="658"/>
                  <a:pt x="515" y="658"/>
                  <a:pt x="515" y="658"/>
                </a:cubicBezTo>
                <a:cubicBezTo>
                  <a:pt x="643" y="821"/>
                  <a:pt x="643" y="821"/>
                  <a:pt x="643" y="821"/>
                </a:cubicBezTo>
                <a:cubicBezTo>
                  <a:pt x="652" y="832"/>
                  <a:pt x="668" y="835"/>
                  <a:pt x="681" y="828"/>
                </a:cubicBezTo>
                <a:cubicBezTo>
                  <a:pt x="835" y="739"/>
                  <a:pt x="835" y="739"/>
                  <a:pt x="835" y="739"/>
                </a:cubicBezTo>
                <a:lnTo>
                  <a:pt x="835" y="859"/>
                </a:lnTo>
                <a:close/>
                <a:moveTo>
                  <a:pt x="670" y="783"/>
                </a:moveTo>
                <a:cubicBezTo>
                  <a:pt x="537" y="615"/>
                  <a:pt x="537" y="615"/>
                  <a:pt x="537" y="615"/>
                </a:cubicBezTo>
                <a:cubicBezTo>
                  <a:pt x="861" y="428"/>
                  <a:pt x="861" y="428"/>
                  <a:pt x="861" y="428"/>
                </a:cubicBezTo>
                <a:cubicBezTo>
                  <a:pt x="993" y="597"/>
                  <a:pt x="993" y="597"/>
                  <a:pt x="993" y="597"/>
                </a:cubicBezTo>
                <a:lnTo>
                  <a:pt x="670" y="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pic>
        <p:nvPicPr>
          <p:cNvPr id="18451" name="组合 37"/>
          <p:cNvPicPr>
            <a:picLocks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64706" y="1563874"/>
            <a:ext cx="302419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组合 38"/>
          <p:cNvPicPr>
            <a:picLocks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64706" y="3854636"/>
            <a:ext cx="260747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组合 39"/>
          <p:cNvPicPr>
            <a:picLocks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984772" y="4719030"/>
            <a:ext cx="29646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4" name="直接连接符 41"/>
          <p:cNvCxnSpPr>
            <a:cxnSpLocks noChangeShapeType="1"/>
          </p:cNvCxnSpPr>
          <p:nvPr/>
        </p:nvCxnSpPr>
        <p:spPr bwMode="auto">
          <a:xfrm>
            <a:off x="4434444" y="898314"/>
            <a:ext cx="0" cy="3936206"/>
          </a:xfrm>
          <a:prstGeom prst="line">
            <a:avLst/>
          </a:prstGeom>
          <a:noFill/>
          <a:ln w="9525" cmpd="sng">
            <a:solidFill>
              <a:schemeClr val="bg1">
                <a:alpha val="29999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圆角矩形 43"/>
          <p:cNvSpPr>
            <a:spLocks noChangeArrowheads="1"/>
          </p:cNvSpPr>
          <p:nvPr/>
        </p:nvSpPr>
        <p:spPr bwMode="auto">
          <a:xfrm>
            <a:off x="4568190" y="898525"/>
            <a:ext cx="1688465" cy="414020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李奇君</a:t>
            </a:r>
          </a:p>
        </p:txBody>
      </p:sp>
      <p:sp>
        <p:nvSpPr>
          <p:cNvPr id="16" name="矩形 52"/>
          <p:cNvSpPr>
            <a:spLocks noChangeArrowheads="1"/>
          </p:cNvSpPr>
          <p:nvPr/>
        </p:nvSpPr>
        <p:spPr bwMode="auto">
          <a:xfrm>
            <a:off x="770255" y="1607820"/>
            <a:ext cx="2298700" cy="264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 b="1" u="sng">
                <a:solidFill>
                  <a:schemeClr val="bg1"/>
                </a:solidFill>
                <a:latin typeface="Arial" panose="020B0604020202020204" pitchFamily="34" charset="0"/>
              </a:rPr>
              <a:t>项目职责</a:t>
            </a:r>
            <a:r>
              <a:rPr lang="zh-CN" altLang="en-US" sz="2400" u="sng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zh-CN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</a:rPr>
              <a:t>UI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设计、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前端开发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endParaRPr lang="zh-CN" altLang="en-US" sz="10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2400" b="1" u="sng">
                <a:solidFill>
                  <a:schemeClr val="bg1"/>
                </a:solidFill>
                <a:latin typeface="Arial" panose="020B0604020202020204" pitchFamily="34" charset="0"/>
              </a:rPr>
              <a:t>组内分工：</a:t>
            </a:r>
          </a:p>
          <a:p>
            <a:pPr algn="just" eaLnBrk="1" hangingPunct="1"/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后台管理系统的</a:t>
            </a:r>
            <a:r>
              <a:rPr sz="1800" b="1">
                <a:solidFill>
                  <a:schemeClr val="bg1"/>
                </a:solidFill>
                <a:latin typeface="Arial" panose="020B0604020202020204" pitchFamily="34" charset="0"/>
              </a:rPr>
              <a:t>商品管理</a:t>
            </a:r>
            <a:r>
              <a:rPr lang="zh-CN" sz="1800" b="1">
                <a:solidFill>
                  <a:schemeClr val="bg1"/>
                </a:solidFill>
                <a:latin typeface="Arial" panose="020B0604020202020204" pitchFamily="34" charset="0"/>
              </a:rPr>
              <a:t>模块开发；</a:t>
            </a:r>
          </a:p>
          <a:p>
            <a:pPr algn="just" eaLnBrk="1" hangingPunct="1"/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组件库首页的设计展示，和组件库的拼装。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52"/>
          <p:cNvSpPr>
            <a:spLocks noChangeArrowheads="1"/>
          </p:cNvSpPr>
          <p:nvPr/>
        </p:nvSpPr>
        <p:spPr bwMode="auto">
          <a:xfrm>
            <a:off x="4569064" y="1392979"/>
            <a:ext cx="4269581" cy="3633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</a:rPr>
              <a:t>使用技术：</a:t>
            </a: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Swiper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插件、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</a:rPr>
              <a:t>animation.css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插件、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</a:rPr>
              <a:t>jQuery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库等的使用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</a:rPr>
              <a:t>项目亮点：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</a:rPr>
              <a:t>用animation.css做了很多酷炫的效果展示。</a:t>
            </a:r>
            <a:endParaRPr lang="zh-CN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个人总结：</a:t>
            </a:r>
            <a:r>
              <a:rPr lang="zh-CN" altLang="en-US" sz="1600" b="1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通过这次团队项目，我深刻的体会到各个组员之间的协调和沟通是无比重要的，对于大型项目的流程有了一定的了解，对组件化模块化有了更深刻的认识，也认识到了自己的不足，对于数据库和后台的连接不是很流畅，以后要好好学习，练就一身过硬的技术。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 animBg="1"/>
      <p:bldP spid="18442" grpId="0" bldLvl="0" animBg="1" autoUpdateAnimBg="0"/>
      <p:bldP spid="18443" grpId="0" bldLvl="0" animBg="1" autoUpdateAnimBg="0"/>
      <p:bldP spid="18444" grpId="0" bldLvl="0" animBg="1" autoUpdateAnimBg="0"/>
      <p:bldP spid="18445" grpId="0" bldLvl="0" animBg="1" autoUpdateAnimBg="0"/>
      <p:bldP spid="18446" grpId="0" bldLvl="0" animBg="1" autoUpdateAnimBg="0"/>
      <p:bldP spid="18447" grpId="0" bldLvl="0" animBg="1" autoUpdateAnimBg="0"/>
      <p:bldP spid="18448" grpId="0" bldLvl="0" animBg="1" autoUpdateAnimBg="0"/>
      <p:bldP spid="18449" grpId="0" bldLvl="0" animBg="1"/>
      <p:bldP spid="18450" grpId="0" bldLvl="0" animBg="1"/>
      <p:bldP spid="18455" grpId="0" bldLvl="0" animBg="1" autoUpdateAnimBg="0"/>
      <p:bldP spid="16" grpId="0" autoUpdateAnimBg="0"/>
      <p:bldP spid="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1126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11270" name="图片 36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sp>
        <p:nvSpPr>
          <p:cNvPr id="11274" name="矩形 19"/>
          <p:cNvSpPr>
            <a:spLocks noChangeArrowheads="1"/>
          </p:cNvSpPr>
          <p:nvPr/>
        </p:nvSpPr>
        <p:spPr bwMode="auto">
          <a:xfrm>
            <a:off x="0" y="613410"/>
            <a:ext cx="9144000" cy="2212340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cxnSp>
        <p:nvCxnSpPr>
          <p:cNvPr id="11280" name="直接连接符 30"/>
          <p:cNvCxnSpPr>
            <a:cxnSpLocks noChangeShapeType="1"/>
          </p:cNvCxnSpPr>
          <p:nvPr/>
        </p:nvCxnSpPr>
        <p:spPr bwMode="auto">
          <a:xfrm>
            <a:off x="0" y="613410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直接连接符 31"/>
          <p:cNvCxnSpPr>
            <a:cxnSpLocks noChangeShapeType="1"/>
          </p:cNvCxnSpPr>
          <p:nvPr/>
        </p:nvCxnSpPr>
        <p:spPr bwMode="auto">
          <a:xfrm>
            <a:off x="0" y="2825750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0" y="613410"/>
            <a:ext cx="9144000" cy="2212340"/>
            <a:chOff x="0" y="2442"/>
            <a:chExt cx="14400" cy="3484"/>
          </a:xfrm>
        </p:grpSpPr>
        <p:sp>
          <p:nvSpPr>
            <p:cNvPr id="11275" name="矩形 21"/>
            <p:cNvSpPr>
              <a:spLocks noChangeArrowheads="1"/>
            </p:cNvSpPr>
            <p:nvPr/>
          </p:nvSpPr>
          <p:spPr bwMode="auto">
            <a:xfrm>
              <a:off x="0" y="2442"/>
              <a:ext cx="14400" cy="3484"/>
            </a:xfrm>
            <a:prstGeom prst="rect">
              <a:avLst/>
            </a:prstGeom>
            <a:solidFill>
              <a:schemeClr val="bg1">
                <a:alpha val="14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grpSp>
          <p:nvGrpSpPr>
            <p:cNvPr id="11282" name="组合 5"/>
            <p:cNvGrpSpPr/>
            <p:nvPr/>
          </p:nvGrpSpPr>
          <p:grpSpPr bwMode="auto">
            <a:xfrm>
              <a:off x="0" y="2853"/>
              <a:ext cx="14400" cy="1748"/>
              <a:chOff x="0" y="0"/>
              <a:chExt cx="12192000" cy="1480457"/>
            </a:xfrm>
          </p:grpSpPr>
          <p:sp>
            <p:nvSpPr>
              <p:cNvPr id="11283" name="弧形 44"/>
              <p:cNvSpPr/>
              <p:nvPr/>
            </p:nvSpPr>
            <p:spPr bwMode="auto">
              <a:xfrm>
                <a:off x="5356225" y="0"/>
                <a:ext cx="1479550" cy="1480457"/>
              </a:xfrm>
              <a:custGeom>
                <a:avLst/>
                <a:gdLst>
                  <a:gd name="T0" fmla="*/ 0 w 1479550"/>
                  <a:gd name="T1" fmla="*/ 740228 h 1480457"/>
                  <a:gd name="T2" fmla="*/ 739775 w 1479550"/>
                  <a:gd name="T3" fmla="*/ 0 h 1480457"/>
                  <a:gd name="T4" fmla="*/ 1479550 w 1479550"/>
                  <a:gd name="T5" fmla="*/ 740229 h 1480457"/>
                  <a:gd name="T6" fmla="*/ 739775 w 1479550"/>
                  <a:gd name="T7" fmla="*/ 740229 h 1480457"/>
                  <a:gd name="T8" fmla="*/ 0 w 1479550"/>
                  <a:gd name="T9" fmla="*/ 740228 h 1480457"/>
                  <a:gd name="T10" fmla="*/ 0 w 1479550"/>
                  <a:gd name="T11" fmla="*/ 740228 h 1480457"/>
                  <a:gd name="T12" fmla="*/ 739775 w 1479550"/>
                  <a:gd name="T13" fmla="*/ 0 h 1480457"/>
                  <a:gd name="T14" fmla="*/ 1479550 w 1479550"/>
                  <a:gd name="T15" fmla="*/ 740229 h 1480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9550" h="1480457" stroke="0">
                    <a:moveTo>
                      <a:pt x="0" y="740228"/>
                    </a:moveTo>
                    <a:cubicBezTo>
                      <a:pt x="0" y="331411"/>
                      <a:pt x="331209" y="0"/>
                      <a:pt x="739775" y="0"/>
                    </a:cubicBezTo>
                    <a:cubicBezTo>
                      <a:pt x="1148341" y="0"/>
                      <a:pt x="1479550" y="331412"/>
                      <a:pt x="1479550" y="740229"/>
                    </a:cubicBezTo>
                    <a:lnTo>
                      <a:pt x="739775" y="740229"/>
                    </a:lnTo>
                    <a:lnTo>
                      <a:pt x="0" y="740228"/>
                    </a:lnTo>
                    <a:close/>
                  </a:path>
                  <a:path w="1479550" h="1480457" fill="none">
                    <a:moveTo>
                      <a:pt x="0" y="740228"/>
                    </a:moveTo>
                    <a:cubicBezTo>
                      <a:pt x="0" y="331411"/>
                      <a:pt x="331209" y="0"/>
                      <a:pt x="739775" y="0"/>
                    </a:cubicBezTo>
                    <a:cubicBezTo>
                      <a:pt x="1148341" y="0"/>
                      <a:pt x="1479550" y="331412"/>
                      <a:pt x="1479550" y="740229"/>
                    </a:cubicBezTo>
                  </a:path>
                </a:pathLst>
              </a:custGeom>
              <a:noFill/>
              <a:ln w="12700" cap="flat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cxnSp>
            <p:nvCxnSpPr>
              <p:cNvPr id="11284" name="直接连接符 48"/>
              <p:cNvCxnSpPr>
                <a:cxnSpLocks noChangeShapeType="1"/>
              </p:cNvCxnSpPr>
              <p:nvPr/>
            </p:nvCxnSpPr>
            <p:spPr bwMode="auto">
              <a:xfrm>
                <a:off x="0" y="733875"/>
                <a:ext cx="5353050" cy="0"/>
              </a:xfrm>
              <a:prstGeom prst="line">
                <a:avLst/>
              </a:prstGeom>
              <a:noFill/>
              <a:ln w="12700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5" name="直接连接符 49"/>
              <p:cNvCxnSpPr>
                <a:cxnSpLocks noChangeShapeType="1"/>
              </p:cNvCxnSpPr>
              <p:nvPr/>
            </p:nvCxnSpPr>
            <p:spPr bwMode="auto">
              <a:xfrm>
                <a:off x="6838950" y="733875"/>
                <a:ext cx="5353050" cy="0"/>
              </a:xfrm>
              <a:prstGeom prst="line">
                <a:avLst/>
              </a:prstGeom>
              <a:noFill/>
              <a:ln w="12700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6" name="组合 74"/>
            <p:cNvGrpSpPr/>
            <p:nvPr/>
          </p:nvGrpSpPr>
          <p:grpSpPr bwMode="auto">
            <a:xfrm>
              <a:off x="6467" y="2982"/>
              <a:ext cx="1474" cy="1476"/>
              <a:chOff x="0" y="0"/>
              <a:chExt cx="1248318" cy="1248318"/>
            </a:xfrm>
          </p:grpSpPr>
          <p:sp>
            <p:nvSpPr>
              <p:cNvPr id="11287" name="椭圆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88" name="文本框 61"/>
              <p:cNvSpPr txBox="1">
                <a:spLocks noChangeArrowheads="1"/>
              </p:cNvSpPr>
              <p:nvPr/>
            </p:nvSpPr>
            <p:spPr bwMode="auto">
              <a:xfrm>
                <a:off x="169699" y="207807"/>
                <a:ext cx="924400" cy="859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altLang="zh-CN" sz="360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4</a:t>
                </a:r>
              </a:p>
            </p:txBody>
          </p:sp>
        </p:grpSp>
      </p:grpSp>
      <p:sp>
        <p:nvSpPr>
          <p:cNvPr id="11290" name="文本框 66"/>
          <p:cNvSpPr txBox="1">
            <a:spLocks noChangeArrowheads="1"/>
          </p:cNvSpPr>
          <p:nvPr/>
        </p:nvSpPr>
        <p:spPr bwMode="auto">
          <a:xfrm>
            <a:off x="3732530" y="1946910"/>
            <a:ext cx="1695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总结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5249" y="418572"/>
            <a:ext cx="8973661" cy="4550938"/>
            <a:chOff x="161" y="1051"/>
            <a:chExt cx="14132" cy="7167"/>
          </a:xfrm>
        </p:grpSpPr>
        <p:grpSp>
          <p:nvGrpSpPr>
            <p:cNvPr id="4" name="组合 3"/>
            <p:cNvGrpSpPr/>
            <p:nvPr/>
          </p:nvGrpSpPr>
          <p:grpSpPr>
            <a:xfrm>
              <a:off x="161" y="1051"/>
              <a:ext cx="14132" cy="6349"/>
              <a:chOff x="491" y="1692"/>
              <a:chExt cx="14132" cy="6349"/>
            </a:xfrm>
          </p:grpSpPr>
          <p:cxnSp>
            <p:nvCxnSpPr>
              <p:cNvPr id="17416" name="直接连接符 4"/>
              <p:cNvCxnSpPr>
                <a:cxnSpLocks noChangeShapeType="1"/>
                <a:endCxn id="17420" idx="2"/>
              </p:cNvCxnSpPr>
              <p:nvPr/>
            </p:nvCxnSpPr>
            <p:spPr bwMode="auto">
              <a:xfrm flipV="1">
                <a:off x="1179" y="5223"/>
                <a:ext cx="3180" cy="765"/>
              </a:xfrm>
              <a:prstGeom prst="line">
                <a:avLst/>
              </a:prstGeom>
              <a:noFill/>
              <a:ln w="12700" cmpd="sng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17" name="直接连接符 17"/>
              <p:cNvCxnSpPr>
                <a:cxnSpLocks noChangeShapeType="1"/>
              </p:cNvCxnSpPr>
              <p:nvPr/>
            </p:nvCxnSpPr>
            <p:spPr bwMode="auto">
              <a:xfrm flipV="1">
                <a:off x="4528" y="3395"/>
                <a:ext cx="3259" cy="1819"/>
              </a:xfrm>
              <a:prstGeom prst="line">
                <a:avLst/>
              </a:prstGeom>
              <a:noFill/>
              <a:ln w="12700" cmpd="sng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18" name="直接连接符 21"/>
              <p:cNvCxnSpPr>
                <a:cxnSpLocks noChangeShapeType="1"/>
              </p:cNvCxnSpPr>
              <p:nvPr/>
            </p:nvCxnSpPr>
            <p:spPr bwMode="auto">
              <a:xfrm flipV="1">
                <a:off x="7984" y="2693"/>
                <a:ext cx="3223" cy="630"/>
              </a:xfrm>
              <a:prstGeom prst="line">
                <a:avLst/>
              </a:prstGeom>
              <a:noFill/>
              <a:ln w="12700" cmpd="sng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419" name="椭圆 2"/>
              <p:cNvSpPr>
                <a:spLocks noChangeArrowheads="1"/>
              </p:cNvSpPr>
              <p:nvPr/>
            </p:nvSpPr>
            <p:spPr bwMode="auto">
              <a:xfrm>
                <a:off x="968" y="5913"/>
                <a:ext cx="244" cy="244"/>
              </a:xfrm>
              <a:prstGeom prst="ellipse">
                <a:avLst/>
              </a:prstGeom>
              <a:solidFill>
                <a:srgbClr val="1E6991"/>
              </a:solidFill>
              <a:ln w="34925" cmpd="sng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20" name="椭圆 10"/>
              <p:cNvSpPr>
                <a:spLocks noChangeArrowheads="1"/>
              </p:cNvSpPr>
              <p:nvPr/>
            </p:nvSpPr>
            <p:spPr bwMode="auto">
              <a:xfrm>
                <a:off x="4359" y="5101"/>
                <a:ext cx="244" cy="246"/>
              </a:xfrm>
              <a:prstGeom prst="ellipse">
                <a:avLst/>
              </a:prstGeom>
              <a:solidFill>
                <a:srgbClr val="1E6991"/>
              </a:solidFill>
              <a:ln w="34925" cmpd="sng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21" name="椭圆 13"/>
              <p:cNvSpPr>
                <a:spLocks noChangeArrowheads="1"/>
              </p:cNvSpPr>
              <p:nvPr/>
            </p:nvSpPr>
            <p:spPr bwMode="auto">
              <a:xfrm>
                <a:off x="7751" y="3233"/>
                <a:ext cx="244" cy="244"/>
              </a:xfrm>
              <a:prstGeom prst="ellipse">
                <a:avLst/>
              </a:prstGeom>
              <a:solidFill>
                <a:srgbClr val="1E6991"/>
              </a:solidFill>
              <a:ln w="34925" cmpd="sng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22" name="椭圆 16"/>
              <p:cNvSpPr>
                <a:spLocks noChangeArrowheads="1"/>
              </p:cNvSpPr>
              <p:nvPr/>
            </p:nvSpPr>
            <p:spPr bwMode="auto">
              <a:xfrm>
                <a:off x="11143" y="2594"/>
                <a:ext cx="244" cy="244"/>
              </a:xfrm>
              <a:prstGeom prst="ellipse">
                <a:avLst/>
              </a:prstGeom>
              <a:solidFill>
                <a:srgbClr val="1E6991"/>
              </a:solidFill>
              <a:ln w="34925" cmpd="sng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423" name="任意多边形 48"/>
              <p:cNvSpPr/>
              <p:nvPr/>
            </p:nvSpPr>
            <p:spPr bwMode="auto">
              <a:xfrm>
                <a:off x="1179" y="6207"/>
                <a:ext cx="2520" cy="411"/>
              </a:xfrm>
              <a:custGeom>
                <a:avLst/>
                <a:gdLst>
                  <a:gd name="T0" fmla="*/ 0 w 2133600"/>
                  <a:gd name="T1" fmla="*/ 0 h 348343"/>
                  <a:gd name="T2" fmla="*/ 348343 w 2133600"/>
                  <a:gd name="T3" fmla="*/ 348343 h 348343"/>
                  <a:gd name="T4" fmla="*/ 2133600 w 2133600"/>
                  <a:gd name="T5" fmla="*/ 348343 h 348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3600" h="348343">
                    <a:moveTo>
                      <a:pt x="0" y="0"/>
                    </a:moveTo>
                    <a:lnTo>
                      <a:pt x="348343" y="348343"/>
                    </a:lnTo>
                    <a:lnTo>
                      <a:pt x="2133600" y="348343"/>
                    </a:lnTo>
                  </a:path>
                </a:pathLst>
              </a:custGeom>
              <a:noFill/>
              <a:ln w="12700" cap="flat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sp>
            <p:nvSpPr>
              <p:cNvPr id="17424" name="任意多边形 49"/>
              <p:cNvSpPr/>
              <p:nvPr/>
            </p:nvSpPr>
            <p:spPr bwMode="auto">
              <a:xfrm>
                <a:off x="4571" y="5410"/>
                <a:ext cx="2520" cy="413"/>
              </a:xfrm>
              <a:custGeom>
                <a:avLst/>
                <a:gdLst>
                  <a:gd name="T0" fmla="*/ 0 w 2133600"/>
                  <a:gd name="T1" fmla="*/ 0 h 348343"/>
                  <a:gd name="T2" fmla="*/ 348343 w 2133600"/>
                  <a:gd name="T3" fmla="*/ 348343 h 348343"/>
                  <a:gd name="T4" fmla="*/ 2133600 w 2133600"/>
                  <a:gd name="T5" fmla="*/ 348343 h 348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3600" h="348343">
                    <a:moveTo>
                      <a:pt x="0" y="0"/>
                    </a:moveTo>
                    <a:lnTo>
                      <a:pt x="348343" y="348343"/>
                    </a:lnTo>
                    <a:lnTo>
                      <a:pt x="2133600" y="348343"/>
                    </a:lnTo>
                  </a:path>
                </a:pathLst>
              </a:custGeom>
              <a:noFill/>
              <a:ln w="12700" cap="flat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sp>
            <p:nvSpPr>
              <p:cNvPr id="17425" name="任意多边形 50"/>
              <p:cNvSpPr/>
              <p:nvPr/>
            </p:nvSpPr>
            <p:spPr bwMode="auto">
              <a:xfrm>
                <a:off x="7995" y="3556"/>
                <a:ext cx="2520" cy="413"/>
              </a:xfrm>
              <a:custGeom>
                <a:avLst/>
                <a:gdLst>
                  <a:gd name="T0" fmla="*/ 0 w 2133600"/>
                  <a:gd name="T1" fmla="*/ 0 h 348343"/>
                  <a:gd name="T2" fmla="*/ 348343 w 2133600"/>
                  <a:gd name="T3" fmla="*/ 348343 h 348343"/>
                  <a:gd name="T4" fmla="*/ 2133600 w 2133600"/>
                  <a:gd name="T5" fmla="*/ 348343 h 348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3600" h="348343">
                    <a:moveTo>
                      <a:pt x="0" y="0"/>
                    </a:moveTo>
                    <a:lnTo>
                      <a:pt x="348343" y="348343"/>
                    </a:lnTo>
                    <a:lnTo>
                      <a:pt x="2133600" y="348343"/>
                    </a:lnTo>
                  </a:path>
                </a:pathLst>
              </a:custGeom>
              <a:noFill/>
              <a:ln w="12700" cap="flat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sp>
            <p:nvSpPr>
              <p:cNvPr id="17426" name="任意多边形 51"/>
              <p:cNvSpPr/>
              <p:nvPr/>
            </p:nvSpPr>
            <p:spPr bwMode="auto">
              <a:xfrm>
                <a:off x="11387" y="2939"/>
                <a:ext cx="2520" cy="413"/>
              </a:xfrm>
              <a:custGeom>
                <a:avLst/>
                <a:gdLst>
                  <a:gd name="T0" fmla="*/ 0 w 2133600"/>
                  <a:gd name="T1" fmla="*/ 0 h 348343"/>
                  <a:gd name="T2" fmla="*/ 348343 w 2133600"/>
                  <a:gd name="T3" fmla="*/ 348343 h 348343"/>
                  <a:gd name="T4" fmla="*/ 2133600 w 2133600"/>
                  <a:gd name="T5" fmla="*/ 348343 h 348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3600" h="348343">
                    <a:moveTo>
                      <a:pt x="0" y="0"/>
                    </a:moveTo>
                    <a:lnTo>
                      <a:pt x="348343" y="348343"/>
                    </a:lnTo>
                    <a:lnTo>
                      <a:pt x="2133600" y="348343"/>
                    </a:lnTo>
                  </a:path>
                </a:pathLst>
              </a:custGeom>
              <a:noFill/>
              <a:ln w="12700" cap="flat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grpSp>
            <p:nvGrpSpPr>
              <p:cNvPr id="17427" name="组合 97"/>
              <p:cNvGrpSpPr/>
              <p:nvPr/>
            </p:nvGrpSpPr>
            <p:grpSpPr bwMode="auto">
              <a:xfrm>
                <a:off x="7043" y="2333"/>
                <a:ext cx="953" cy="821"/>
                <a:chOff x="0" y="0"/>
                <a:chExt cx="806292" cy="695970"/>
              </a:xfrm>
            </p:grpSpPr>
            <p:grpSp>
              <p:nvGrpSpPr>
                <p:cNvPr id="17428" name="组合 38"/>
                <p:cNvGrpSpPr/>
                <p:nvPr/>
              </p:nvGrpSpPr>
              <p:grpSpPr bwMode="auto">
                <a:xfrm>
                  <a:off x="0" y="0"/>
                  <a:ext cx="806292" cy="695970"/>
                  <a:chOff x="0" y="0"/>
                  <a:chExt cx="806292" cy="695970"/>
                </a:xfrm>
              </p:grpSpPr>
              <p:sp>
                <p:nvSpPr>
                  <p:cNvPr id="17429" name="矩形 3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06292" cy="390887"/>
                  </a:xfrm>
                  <a:prstGeom prst="rect">
                    <a:avLst/>
                  </a:prstGeom>
                  <a:solidFill>
                    <a:schemeClr val="bg1">
                      <a:alpha val="7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sz="100">
                      <a:solidFill>
                        <a:srgbClr val="FFFFFF"/>
                      </a:solidFill>
                    </a:endParaRPr>
                  </a:p>
                </p:txBody>
              </p:sp>
              <p:pic>
                <p:nvPicPr>
                  <p:cNvPr id="17430" name="组合 40"/>
                  <p:cNvPicPr>
                    <a:picLocks noChangeArrowheads="1"/>
                  </p:cNvPicPr>
                  <p:nvPr/>
                </p:nvPicPr>
                <p:blipFill>
                  <a:blip r:embed="rId2" cstate="email"/>
                  <a:srcRect/>
                  <a:stretch>
                    <a:fillRect/>
                  </a:stretch>
                </p:blipFill>
                <p:spPr bwMode="auto">
                  <a:xfrm>
                    <a:off x="-762" y="390760"/>
                    <a:ext cx="804514" cy="3050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7431" name="组合 63"/>
                <p:cNvPicPr>
                  <a:picLocks noChangeArrowheads="1"/>
                </p:cNvPicPr>
                <p:nvPr/>
              </p:nvPicPr>
              <p:blipFill>
                <a:blip r:embed="rId3" cstate="email"/>
                <a:srcRect/>
                <a:stretch>
                  <a:fillRect/>
                </a:stretch>
              </p:blipFill>
              <p:spPr bwMode="auto">
                <a:xfrm>
                  <a:off x="230841" y="30763"/>
                  <a:ext cx="341309" cy="335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7432" name="组合 98"/>
              <p:cNvGrpSpPr/>
              <p:nvPr/>
            </p:nvGrpSpPr>
            <p:grpSpPr bwMode="auto">
              <a:xfrm>
                <a:off x="10434" y="1692"/>
                <a:ext cx="953" cy="821"/>
                <a:chOff x="0" y="0"/>
                <a:chExt cx="806292" cy="695970"/>
              </a:xfrm>
            </p:grpSpPr>
            <p:grpSp>
              <p:nvGrpSpPr>
                <p:cNvPr id="17433" name="组合 43"/>
                <p:cNvGrpSpPr/>
                <p:nvPr/>
              </p:nvGrpSpPr>
              <p:grpSpPr bwMode="auto">
                <a:xfrm>
                  <a:off x="0" y="0"/>
                  <a:ext cx="806292" cy="695970"/>
                  <a:chOff x="0" y="0"/>
                  <a:chExt cx="806292" cy="695970"/>
                </a:xfrm>
              </p:grpSpPr>
              <p:sp>
                <p:nvSpPr>
                  <p:cNvPr id="17434" name="矩形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06292" cy="390887"/>
                  </a:xfrm>
                  <a:prstGeom prst="rect">
                    <a:avLst/>
                  </a:prstGeom>
                  <a:solidFill>
                    <a:schemeClr val="bg1">
                      <a:alpha val="7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sz="100">
                      <a:solidFill>
                        <a:srgbClr val="FFFFFF"/>
                      </a:solidFill>
                    </a:endParaRPr>
                  </a:p>
                </p:txBody>
              </p:sp>
              <p:pic>
                <p:nvPicPr>
                  <p:cNvPr id="17435" name="组合 45"/>
                  <p:cNvPicPr>
                    <a:picLocks noChangeArrowheads="1"/>
                  </p:cNvPicPr>
                  <p:nvPr/>
                </p:nvPicPr>
                <p:blipFill>
                  <a:blip r:embed="rId4" cstate="email"/>
                  <a:srcRect/>
                  <a:stretch>
                    <a:fillRect/>
                  </a:stretch>
                </p:blipFill>
                <p:spPr bwMode="auto">
                  <a:xfrm>
                    <a:off x="-1334" y="391141"/>
                    <a:ext cx="810609" cy="3050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7436" name="组合 64"/>
                <p:cNvPicPr>
                  <a:picLocks noChangeArrowheads="1"/>
                </p:cNvPicPr>
                <p:nvPr/>
              </p:nvPicPr>
              <p:blipFill>
                <a:blip r:embed="rId5" cstate="email"/>
                <a:srcRect/>
                <a:stretch>
                  <a:fillRect/>
                </a:stretch>
              </p:blipFill>
              <p:spPr bwMode="auto">
                <a:xfrm>
                  <a:off x="260743" y="31144"/>
                  <a:ext cx="274266" cy="335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7437" name="组合 95"/>
              <p:cNvGrpSpPr/>
              <p:nvPr/>
            </p:nvGrpSpPr>
            <p:grpSpPr bwMode="auto">
              <a:xfrm>
                <a:off x="491" y="4981"/>
                <a:ext cx="953" cy="821"/>
                <a:chOff x="0" y="0"/>
                <a:chExt cx="806292" cy="695970"/>
              </a:xfrm>
            </p:grpSpPr>
            <p:grpSp>
              <p:nvGrpSpPr>
                <p:cNvPr id="17438" name="组合 32"/>
                <p:cNvGrpSpPr/>
                <p:nvPr/>
              </p:nvGrpSpPr>
              <p:grpSpPr bwMode="auto">
                <a:xfrm>
                  <a:off x="0" y="0"/>
                  <a:ext cx="806292" cy="695970"/>
                  <a:chOff x="0" y="0"/>
                  <a:chExt cx="806292" cy="695970"/>
                </a:xfrm>
              </p:grpSpPr>
              <p:sp>
                <p:nvSpPr>
                  <p:cNvPr id="17439" name="矩形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06292" cy="390887"/>
                  </a:xfrm>
                  <a:prstGeom prst="rect">
                    <a:avLst/>
                  </a:prstGeom>
                  <a:solidFill>
                    <a:schemeClr val="bg1">
                      <a:alpha val="7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sz="100">
                      <a:solidFill>
                        <a:srgbClr val="FFFFFF"/>
                      </a:solidFill>
                    </a:endParaRPr>
                  </a:p>
                </p:txBody>
              </p:sp>
              <p:pic>
                <p:nvPicPr>
                  <p:cNvPr id="17440" name="组合 31"/>
                  <p:cNvPicPr>
                    <a:picLocks noChangeArrowheads="1"/>
                  </p:cNvPicPr>
                  <p:nvPr/>
                </p:nvPicPr>
                <p:blipFill>
                  <a:blip r:embed="rId6" cstate="email"/>
                  <a:srcRect/>
                  <a:stretch>
                    <a:fillRect/>
                  </a:stretch>
                </p:blipFill>
                <p:spPr bwMode="auto">
                  <a:xfrm>
                    <a:off x="-1397" y="392540"/>
                    <a:ext cx="810609" cy="3050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7441" name="Freeform 11"/>
                <p:cNvSpPr>
                  <a:spLocks noEditPoints="1"/>
                </p:cNvSpPr>
                <p:nvPr/>
              </p:nvSpPr>
              <p:spPr bwMode="auto">
                <a:xfrm>
                  <a:off x="223073" y="34006"/>
                  <a:ext cx="359817" cy="334186"/>
                </a:xfrm>
                <a:custGeom>
                  <a:avLst/>
                  <a:gdLst>
                    <a:gd name="T0" fmla="*/ 1078 w 1233"/>
                    <a:gd name="T1" fmla="*/ 162 h 1145"/>
                    <a:gd name="T2" fmla="*/ 648 w 1233"/>
                    <a:gd name="T3" fmla="*/ 160 h 1145"/>
                    <a:gd name="T4" fmla="*/ 617 w 1233"/>
                    <a:gd name="T5" fmla="*/ 0 h 1145"/>
                    <a:gd name="T6" fmla="*/ 586 w 1233"/>
                    <a:gd name="T7" fmla="*/ 75 h 1145"/>
                    <a:gd name="T8" fmla="*/ 335 w 1233"/>
                    <a:gd name="T9" fmla="*/ 80 h 1145"/>
                    <a:gd name="T10" fmla="*/ 257 w 1233"/>
                    <a:gd name="T11" fmla="*/ 186 h 1145"/>
                    <a:gd name="T12" fmla="*/ 346 w 1233"/>
                    <a:gd name="T13" fmla="*/ 275 h 1145"/>
                    <a:gd name="T14" fmla="*/ 586 w 1233"/>
                    <a:gd name="T15" fmla="*/ 396 h 1145"/>
                    <a:gd name="T16" fmla="*/ 156 w 1233"/>
                    <a:gd name="T17" fmla="*/ 398 h 1145"/>
                    <a:gd name="T18" fmla="*/ 0 w 1233"/>
                    <a:gd name="T19" fmla="*/ 496 h 1145"/>
                    <a:gd name="T20" fmla="*/ 156 w 1233"/>
                    <a:gd name="T21" fmla="*/ 594 h 1145"/>
                    <a:gd name="T22" fmla="*/ 586 w 1233"/>
                    <a:gd name="T23" fmla="*/ 596 h 1145"/>
                    <a:gd name="T24" fmla="*/ 586 w 1233"/>
                    <a:gd name="T25" fmla="*/ 1114 h 1145"/>
                    <a:gd name="T26" fmla="*/ 227 w 1233"/>
                    <a:gd name="T27" fmla="*/ 1130 h 1145"/>
                    <a:gd name="T28" fmla="*/ 991 w 1233"/>
                    <a:gd name="T29" fmla="*/ 1145 h 1145"/>
                    <a:gd name="T30" fmla="*/ 991 w 1233"/>
                    <a:gd name="T31" fmla="*/ 1114 h 1145"/>
                    <a:gd name="T32" fmla="*/ 648 w 1233"/>
                    <a:gd name="T33" fmla="*/ 1112 h 1145"/>
                    <a:gd name="T34" fmla="*/ 926 w 1233"/>
                    <a:gd name="T35" fmla="*/ 702 h 1145"/>
                    <a:gd name="T36" fmla="*/ 1028 w 1233"/>
                    <a:gd name="T37" fmla="*/ 614 h 1145"/>
                    <a:gd name="T38" fmla="*/ 1028 w 1233"/>
                    <a:gd name="T39" fmla="*/ 591 h 1145"/>
                    <a:gd name="T40" fmla="*/ 926 w 1233"/>
                    <a:gd name="T41" fmla="*/ 503 h 1145"/>
                    <a:gd name="T42" fmla="*/ 648 w 1233"/>
                    <a:gd name="T43" fmla="*/ 359 h 1145"/>
                    <a:gd name="T44" fmla="*/ 1078 w 1233"/>
                    <a:gd name="T45" fmla="*/ 357 h 1145"/>
                    <a:gd name="T46" fmla="*/ 1233 w 1233"/>
                    <a:gd name="T47" fmla="*/ 259 h 1145"/>
                    <a:gd name="T48" fmla="*/ 353 w 1233"/>
                    <a:gd name="T49" fmla="*/ 244 h 1145"/>
                    <a:gd name="T50" fmla="*/ 353 w 1233"/>
                    <a:gd name="T51" fmla="*/ 106 h 1145"/>
                    <a:gd name="T52" fmla="*/ 586 w 1233"/>
                    <a:gd name="T53" fmla="*/ 244 h 1145"/>
                    <a:gd name="T54" fmla="*/ 168 w 1233"/>
                    <a:gd name="T55" fmla="*/ 565 h 1145"/>
                    <a:gd name="T56" fmla="*/ 168 w 1233"/>
                    <a:gd name="T57" fmla="*/ 427 h 1145"/>
                    <a:gd name="T58" fmla="*/ 586 w 1233"/>
                    <a:gd name="T59" fmla="*/ 565 h 1145"/>
                    <a:gd name="T60" fmla="*/ 920 w 1233"/>
                    <a:gd name="T61" fmla="*/ 533 h 1145"/>
                    <a:gd name="T62" fmla="*/ 920 w 1233"/>
                    <a:gd name="T63" fmla="*/ 671 h 1145"/>
                    <a:gd name="T64" fmla="*/ 648 w 1233"/>
                    <a:gd name="T65" fmla="*/ 533 h 1145"/>
                    <a:gd name="T66" fmla="*/ 1066 w 1233"/>
                    <a:gd name="T67" fmla="*/ 328 h 1145"/>
                    <a:gd name="T68" fmla="*/ 648 w 1233"/>
                    <a:gd name="T69" fmla="*/ 191 h 1145"/>
                    <a:gd name="T70" fmla="*/ 1187 w 1233"/>
                    <a:gd name="T71" fmla="*/ 259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233" h="1145">
                      <a:moveTo>
                        <a:pt x="1225" y="246"/>
                      </a:moveTo>
                      <a:cubicBezTo>
                        <a:pt x="1078" y="162"/>
                        <a:pt x="1078" y="162"/>
                        <a:pt x="1078" y="162"/>
                      </a:cubicBezTo>
                      <a:cubicBezTo>
                        <a:pt x="1075" y="160"/>
                        <a:pt x="1073" y="160"/>
                        <a:pt x="1070" y="160"/>
                      </a:cubicBezTo>
                      <a:cubicBezTo>
                        <a:pt x="648" y="160"/>
                        <a:pt x="648" y="160"/>
                        <a:pt x="648" y="160"/>
                      </a:cubicBezTo>
                      <a:cubicBezTo>
                        <a:pt x="648" y="30"/>
                        <a:pt x="648" y="30"/>
                        <a:pt x="648" y="30"/>
                      </a:cubicBezTo>
                      <a:cubicBezTo>
                        <a:pt x="648" y="13"/>
                        <a:pt x="634" y="0"/>
                        <a:pt x="617" y="0"/>
                      </a:cubicBezTo>
                      <a:cubicBezTo>
                        <a:pt x="600" y="0"/>
                        <a:pt x="586" y="13"/>
                        <a:pt x="586" y="30"/>
                      </a:cubicBezTo>
                      <a:cubicBezTo>
                        <a:pt x="586" y="75"/>
                        <a:pt x="586" y="75"/>
                        <a:pt x="586" y="75"/>
                      </a:cubicBezTo>
                      <a:cubicBezTo>
                        <a:pt x="346" y="75"/>
                        <a:pt x="346" y="75"/>
                        <a:pt x="346" y="75"/>
                      </a:cubicBezTo>
                      <a:cubicBezTo>
                        <a:pt x="342" y="75"/>
                        <a:pt x="338" y="77"/>
                        <a:pt x="335" y="80"/>
                      </a:cubicBezTo>
                      <a:cubicBezTo>
                        <a:pt x="257" y="165"/>
                        <a:pt x="257" y="165"/>
                        <a:pt x="257" y="165"/>
                      </a:cubicBezTo>
                      <a:cubicBezTo>
                        <a:pt x="252" y="171"/>
                        <a:pt x="252" y="180"/>
                        <a:pt x="257" y="186"/>
                      </a:cubicBezTo>
                      <a:cubicBezTo>
                        <a:pt x="335" y="270"/>
                        <a:pt x="335" y="270"/>
                        <a:pt x="335" y="270"/>
                      </a:cubicBezTo>
                      <a:cubicBezTo>
                        <a:pt x="338" y="273"/>
                        <a:pt x="342" y="275"/>
                        <a:pt x="346" y="275"/>
                      </a:cubicBezTo>
                      <a:cubicBezTo>
                        <a:pt x="586" y="275"/>
                        <a:pt x="586" y="275"/>
                        <a:pt x="586" y="275"/>
                      </a:cubicBezTo>
                      <a:cubicBezTo>
                        <a:pt x="586" y="396"/>
                        <a:pt x="586" y="396"/>
                        <a:pt x="586" y="396"/>
                      </a:cubicBezTo>
                      <a:cubicBezTo>
                        <a:pt x="163" y="396"/>
                        <a:pt x="163" y="396"/>
                        <a:pt x="163" y="396"/>
                      </a:cubicBezTo>
                      <a:cubicBezTo>
                        <a:pt x="161" y="396"/>
                        <a:pt x="158" y="397"/>
                        <a:pt x="156" y="398"/>
                      </a:cubicBezTo>
                      <a:cubicBezTo>
                        <a:pt x="8" y="482"/>
                        <a:pt x="8" y="482"/>
                        <a:pt x="8" y="482"/>
                      </a:cubicBezTo>
                      <a:cubicBezTo>
                        <a:pt x="3" y="485"/>
                        <a:pt x="0" y="490"/>
                        <a:pt x="0" y="496"/>
                      </a:cubicBezTo>
                      <a:cubicBezTo>
                        <a:pt x="0" y="501"/>
                        <a:pt x="3" y="507"/>
                        <a:pt x="8" y="509"/>
                      </a:cubicBezTo>
                      <a:cubicBezTo>
                        <a:pt x="156" y="594"/>
                        <a:pt x="156" y="594"/>
                        <a:pt x="156" y="594"/>
                      </a:cubicBezTo>
                      <a:cubicBezTo>
                        <a:pt x="158" y="595"/>
                        <a:pt x="161" y="596"/>
                        <a:pt x="163" y="596"/>
                      </a:cubicBezTo>
                      <a:cubicBezTo>
                        <a:pt x="586" y="596"/>
                        <a:pt x="586" y="596"/>
                        <a:pt x="586" y="596"/>
                      </a:cubicBezTo>
                      <a:cubicBezTo>
                        <a:pt x="586" y="1112"/>
                        <a:pt x="586" y="1112"/>
                        <a:pt x="586" y="1112"/>
                      </a:cubicBezTo>
                      <a:cubicBezTo>
                        <a:pt x="586" y="1113"/>
                        <a:pt x="586" y="1113"/>
                        <a:pt x="586" y="1114"/>
                      </a:cubicBezTo>
                      <a:cubicBezTo>
                        <a:pt x="243" y="1114"/>
                        <a:pt x="243" y="1114"/>
                        <a:pt x="243" y="1114"/>
                      </a:cubicBezTo>
                      <a:cubicBezTo>
                        <a:pt x="234" y="1114"/>
                        <a:pt x="227" y="1121"/>
                        <a:pt x="227" y="1130"/>
                      </a:cubicBezTo>
                      <a:cubicBezTo>
                        <a:pt x="227" y="1138"/>
                        <a:pt x="234" y="1145"/>
                        <a:pt x="243" y="1145"/>
                      </a:cubicBezTo>
                      <a:cubicBezTo>
                        <a:pt x="991" y="1145"/>
                        <a:pt x="991" y="1145"/>
                        <a:pt x="991" y="1145"/>
                      </a:cubicBezTo>
                      <a:cubicBezTo>
                        <a:pt x="1000" y="1145"/>
                        <a:pt x="1006" y="1138"/>
                        <a:pt x="1006" y="1130"/>
                      </a:cubicBezTo>
                      <a:cubicBezTo>
                        <a:pt x="1006" y="1121"/>
                        <a:pt x="1000" y="1114"/>
                        <a:pt x="991" y="1114"/>
                      </a:cubicBezTo>
                      <a:cubicBezTo>
                        <a:pt x="647" y="1114"/>
                        <a:pt x="647" y="1114"/>
                        <a:pt x="647" y="1114"/>
                      </a:cubicBezTo>
                      <a:cubicBezTo>
                        <a:pt x="647" y="1113"/>
                        <a:pt x="648" y="1113"/>
                        <a:pt x="648" y="1112"/>
                      </a:cubicBezTo>
                      <a:cubicBezTo>
                        <a:pt x="648" y="702"/>
                        <a:pt x="648" y="702"/>
                        <a:pt x="648" y="702"/>
                      </a:cubicBezTo>
                      <a:cubicBezTo>
                        <a:pt x="926" y="702"/>
                        <a:pt x="926" y="702"/>
                        <a:pt x="926" y="702"/>
                      </a:cubicBezTo>
                      <a:cubicBezTo>
                        <a:pt x="930" y="702"/>
                        <a:pt x="933" y="701"/>
                        <a:pt x="936" y="698"/>
                      </a:cubicBezTo>
                      <a:cubicBezTo>
                        <a:pt x="1028" y="614"/>
                        <a:pt x="1028" y="614"/>
                        <a:pt x="1028" y="614"/>
                      </a:cubicBezTo>
                      <a:cubicBezTo>
                        <a:pt x="1031" y="611"/>
                        <a:pt x="1033" y="607"/>
                        <a:pt x="1033" y="602"/>
                      </a:cubicBezTo>
                      <a:cubicBezTo>
                        <a:pt x="1033" y="598"/>
                        <a:pt x="1031" y="594"/>
                        <a:pt x="1028" y="591"/>
                      </a:cubicBezTo>
                      <a:cubicBezTo>
                        <a:pt x="936" y="507"/>
                        <a:pt x="936" y="507"/>
                        <a:pt x="936" y="507"/>
                      </a:cubicBezTo>
                      <a:cubicBezTo>
                        <a:pt x="933" y="504"/>
                        <a:pt x="930" y="503"/>
                        <a:pt x="926" y="503"/>
                      </a:cubicBezTo>
                      <a:cubicBezTo>
                        <a:pt x="648" y="503"/>
                        <a:pt x="648" y="503"/>
                        <a:pt x="648" y="503"/>
                      </a:cubicBezTo>
                      <a:cubicBezTo>
                        <a:pt x="648" y="359"/>
                        <a:pt x="648" y="359"/>
                        <a:pt x="648" y="359"/>
                      </a:cubicBezTo>
                      <a:cubicBezTo>
                        <a:pt x="1070" y="359"/>
                        <a:pt x="1070" y="359"/>
                        <a:pt x="1070" y="359"/>
                      </a:cubicBezTo>
                      <a:cubicBezTo>
                        <a:pt x="1073" y="359"/>
                        <a:pt x="1075" y="359"/>
                        <a:pt x="1078" y="357"/>
                      </a:cubicBezTo>
                      <a:cubicBezTo>
                        <a:pt x="1225" y="273"/>
                        <a:pt x="1225" y="273"/>
                        <a:pt x="1225" y="273"/>
                      </a:cubicBezTo>
                      <a:cubicBezTo>
                        <a:pt x="1230" y="270"/>
                        <a:pt x="1233" y="265"/>
                        <a:pt x="1233" y="259"/>
                      </a:cubicBezTo>
                      <a:cubicBezTo>
                        <a:pt x="1233" y="254"/>
                        <a:pt x="1230" y="249"/>
                        <a:pt x="1225" y="246"/>
                      </a:cubicBezTo>
                      <a:close/>
                      <a:moveTo>
                        <a:pt x="353" y="244"/>
                      </a:moveTo>
                      <a:cubicBezTo>
                        <a:pt x="289" y="175"/>
                        <a:pt x="289" y="175"/>
                        <a:pt x="289" y="175"/>
                      </a:cubicBezTo>
                      <a:cubicBezTo>
                        <a:pt x="353" y="106"/>
                        <a:pt x="353" y="106"/>
                        <a:pt x="353" y="106"/>
                      </a:cubicBezTo>
                      <a:cubicBezTo>
                        <a:pt x="586" y="106"/>
                        <a:pt x="586" y="106"/>
                        <a:pt x="586" y="106"/>
                      </a:cubicBezTo>
                      <a:cubicBezTo>
                        <a:pt x="586" y="244"/>
                        <a:pt x="586" y="244"/>
                        <a:pt x="586" y="244"/>
                      </a:cubicBezTo>
                      <a:lnTo>
                        <a:pt x="353" y="244"/>
                      </a:lnTo>
                      <a:close/>
                      <a:moveTo>
                        <a:pt x="168" y="565"/>
                      </a:moveTo>
                      <a:cubicBezTo>
                        <a:pt x="47" y="496"/>
                        <a:pt x="47" y="496"/>
                        <a:pt x="47" y="496"/>
                      </a:cubicBezTo>
                      <a:cubicBezTo>
                        <a:pt x="168" y="427"/>
                        <a:pt x="168" y="427"/>
                        <a:pt x="168" y="427"/>
                      </a:cubicBezTo>
                      <a:cubicBezTo>
                        <a:pt x="586" y="427"/>
                        <a:pt x="586" y="427"/>
                        <a:pt x="586" y="427"/>
                      </a:cubicBezTo>
                      <a:cubicBezTo>
                        <a:pt x="586" y="565"/>
                        <a:pt x="586" y="565"/>
                        <a:pt x="586" y="565"/>
                      </a:cubicBezTo>
                      <a:lnTo>
                        <a:pt x="168" y="565"/>
                      </a:lnTo>
                      <a:close/>
                      <a:moveTo>
                        <a:pt x="920" y="533"/>
                      </a:moveTo>
                      <a:cubicBezTo>
                        <a:pt x="995" y="602"/>
                        <a:pt x="995" y="602"/>
                        <a:pt x="995" y="602"/>
                      </a:cubicBezTo>
                      <a:cubicBezTo>
                        <a:pt x="920" y="671"/>
                        <a:pt x="920" y="671"/>
                        <a:pt x="920" y="671"/>
                      </a:cubicBezTo>
                      <a:cubicBezTo>
                        <a:pt x="648" y="671"/>
                        <a:pt x="648" y="671"/>
                        <a:pt x="648" y="671"/>
                      </a:cubicBezTo>
                      <a:cubicBezTo>
                        <a:pt x="648" y="533"/>
                        <a:pt x="648" y="533"/>
                        <a:pt x="648" y="533"/>
                      </a:cubicBezTo>
                      <a:lnTo>
                        <a:pt x="920" y="533"/>
                      </a:lnTo>
                      <a:close/>
                      <a:moveTo>
                        <a:pt x="1066" y="328"/>
                      </a:moveTo>
                      <a:cubicBezTo>
                        <a:pt x="648" y="328"/>
                        <a:pt x="648" y="328"/>
                        <a:pt x="648" y="328"/>
                      </a:cubicBezTo>
                      <a:cubicBezTo>
                        <a:pt x="648" y="191"/>
                        <a:pt x="648" y="191"/>
                        <a:pt x="648" y="191"/>
                      </a:cubicBezTo>
                      <a:cubicBezTo>
                        <a:pt x="1066" y="191"/>
                        <a:pt x="1066" y="191"/>
                        <a:pt x="1066" y="191"/>
                      </a:cubicBezTo>
                      <a:cubicBezTo>
                        <a:pt x="1187" y="259"/>
                        <a:pt x="1187" y="259"/>
                        <a:pt x="1187" y="259"/>
                      </a:cubicBezTo>
                      <a:lnTo>
                        <a:pt x="1066" y="328"/>
                      </a:lnTo>
                      <a:close/>
                    </a:path>
                  </a:pathLst>
                </a:custGeom>
                <a:solidFill>
                  <a:srgbClr val="183D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/>
                </a:p>
              </p:txBody>
            </p:sp>
          </p:grpSp>
          <p:grpSp>
            <p:nvGrpSpPr>
              <p:cNvPr id="17442" name="组合 96"/>
              <p:cNvGrpSpPr/>
              <p:nvPr/>
            </p:nvGrpSpPr>
            <p:grpSpPr bwMode="auto">
              <a:xfrm>
                <a:off x="3683" y="4109"/>
                <a:ext cx="953" cy="823"/>
                <a:chOff x="0" y="0"/>
                <a:chExt cx="806292" cy="695970"/>
              </a:xfrm>
            </p:grpSpPr>
            <p:grpSp>
              <p:nvGrpSpPr>
                <p:cNvPr id="17443" name="组合 33"/>
                <p:cNvGrpSpPr/>
                <p:nvPr/>
              </p:nvGrpSpPr>
              <p:grpSpPr bwMode="auto">
                <a:xfrm>
                  <a:off x="0" y="0"/>
                  <a:ext cx="806292" cy="695970"/>
                  <a:chOff x="0" y="0"/>
                  <a:chExt cx="806292" cy="695970"/>
                </a:xfrm>
              </p:grpSpPr>
              <p:sp>
                <p:nvSpPr>
                  <p:cNvPr id="17444" name="矩形 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06292" cy="391582"/>
                  </a:xfrm>
                  <a:prstGeom prst="rect">
                    <a:avLst/>
                  </a:prstGeom>
                  <a:solidFill>
                    <a:schemeClr val="bg1">
                      <a:alpha val="79999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 sz="100">
                      <a:solidFill>
                        <a:srgbClr val="FFFFFF"/>
                      </a:solidFill>
                    </a:endParaRPr>
                  </a:p>
                </p:txBody>
              </p:sp>
              <p:pic>
                <p:nvPicPr>
                  <p:cNvPr id="17445" name="组合 35"/>
                  <p:cNvPicPr>
                    <a:picLocks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>
                    <a:off x="-2793" y="392216"/>
                    <a:ext cx="810609" cy="3043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7446" name="Freeform 12"/>
                <p:cNvSpPr>
                  <a:spLocks noEditPoints="1"/>
                </p:cNvSpPr>
                <p:nvPr/>
              </p:nvSpPr>
              <p:spPr bwMode="auto">
                <a:xfrm>
                  <a:off x="217407" y="40332"/>
                  <a:ext cx="371475" cy="330200"/>
                </a:xfrm>
                <a:custGeom>
                  <a:avLst/>
                  <a:gdLst>
                    <a:gd name="T0" fmla="*/ 1054 w 1215"/>
                    <a:gd name="T1" fmla="*/ 176 h 1080"/>
                    <a:gd name="T2" fmla="*/ 826 w 1215"/>
                    <a:gd name="T3" fmla="*/ 176 h 1080"/>
                    <a:gd name="T4" fmla="*/ 826 w 1215"/>
                    <a:gd name="T5" fmla="*/ 33 h 1080"/>
                    <a:gd name="T6" fmla="*/ 793 w 1215"/>
                    <a:gd name="T7" fmla="*/ 0 h 1080"/>
                    <a:gd name="T8" fmla="*/ 421 w 1215"/>
                    <a:gd name="T9" fmla="*/ 0 h 1080"/>
                    <a:gd name="T10" fmla="*/ 389 w 1215"/>
                    <a:gd name="T11" fmla="*/ 33 h 1080"/>
                    <a:gd name="T12" fmla="*/ 389 w 1215"/>
                    <a:gd name="T13" fmla="*/ 176 h 1080"/>
                    <a:gd name="T14" fmla="*/ 161 w 1215"/>
                    <a:gd name="T15" fmla="*/ 176 h 1080"/>
                    <a:gd name="T16" fmla="*/ 0 w 1215"/>
                    <a:gd name="T17" fmla="*/ 338 h 1080"/>
                    <a:gd name="T18" fmla="*/ 0 w 1215"/>
                    <a:gd name="T19" fmla="*/ 919 h 1080"/>
                    <a:gd name="T20" fmla="*/ 161 w 1215"/>
                    <a:gd name="T21" fmla="*/ 1080 h 1080"/>
                    <a:gd name="T22" fmla="*/ 1054 w 1215"/>
                    <a:gd name="T23" fmla="*/ 1080 h 1080"/>
                    <a:gd name="T24" fmla="*/ 1215 w 1215"/>
                    <a:gd name="T25" fmla="*/ 919 h 1080"/>
                    <a:gd name="T26" fmla="*/ 1215 w 1215"/>
                    <a:gd name="T27" fmla="*/ 338 h 1080"/>
                    <a:gd name="T28" fmla="*/ 1054 w 1215"/>
                    <a:gd name="T29" fmla="*/ 176 h 1080"/>
                    <a:gd name="T30" fmla="*/ 662 w 1215"/>
                    <a:gd name="T31" fmla="*/ 557 h 1080"/>
                    <a:gd name="T32" fmla="*/ 553 w 1215"/>
                    <a:gd name="T33" fmla="*/ 557 h 1080"/>
                    <a:gd name="T34" fmla="*/ 537 w 1215"/>
                    <a:gd name="T35" fmla="*/ 574 h 1080"/>
                    <a:gd name="T36" fmla="*/ 537 w 1215"/>
                    <a:gd name="T37" fmla="*/ 612 h 1080"/>
                    <a:gd name="T38" fmla="*/ 161 w 1215"/>
                    <a:gd name="T39" fmla="*/ 612 h 1080"/>
                    <a:gd name="T40" fmla="*/ 48 w 1215"/>
                    <a:gd name="T41" fmla="*/ 499 h 1080"/>
                    <a:gd name="T42" fmla="*/ 48 w 1215"/>
                    <a:gd name="T43" fmla="*/ 338 h 1080"/>
                    <a:gd name="T44" fmla="*/ 161 w 1215"/>
                    <a:gd name="T45" fmla="*/ 225 h 1080"/>
                    <a:gd name="T46" fmla="*/ 1054 w 1215"/>
                    <a:gd name="T47" fmla="*/ 225 h 1080"/>
                    <a:gd name="T48" fmla="*/ 1167 w 1215"/>
                    <a:gd name="T49" fmla="*/ 338 h 1080"/>
                    <a:gd name="T50" fmla="*/ 1167 w 1215"/>
                    <a:gd name="T51" fmla="*/ 499 h 1080"/>
                    <a:gd name="T52" fmla="*/ 1054 w 1215"/>
                    <a:gd name="T53" fmla="*/ 612 h 1080"/>
                    <a:gd name="T54" fmla="*/ 678 w 1215"/>
                    <a:gd name="T55" fmla="*/ 612 h 1080"/>
                    <a:gd name="T56" fmla="*/ 678 w 1215"/>
                    <a:gd name="T57" fmla="*/ 574 h 1080"/>
                    <a:gd name="T58" fmla="*/ 662 w 1215"/>
                    <a:gd name="T59" fmla="*/ 557 h 1080"/>
                    <a:gd name="T60" fmla="*/ 646 w 1215"/>
                    <a:gd name="T61" fmla="*/ 590 h 1080"/>
                    <a:gd name="T62" fmla="*/ 646 w 1215"/>
                    <a:gd name="T63" fmla="*/ 666 h 1080"/>
                    <a:gd name="T64" fmla="*/ 569 w 1215"/>
                    <a:gd name="T65" fmla="*/ 666 h 1080"/>
                    <a:gd name="T66" fmla="*/ 569 w 1215"/>
                    <a:gd name="T67" fmla="*/ 590 h 1080"/>
                    <a:gd name="T68" fmla="*/ 646 w 1215"/>
                    <a:gd name="T69" fmla="*/ 590 h 1080"/>
                    <a:gd name="T70" fmla="*/ 454 w 1215"/>
                    <a:gd name="T71" fmla="*/ 65 h 1080"/>
                    <a:gd name="T72" fmla="*/ 761 w 1215"/>
                    <a:gd name="T73" fmla="*/ 65 h 1080"/>
                    <a:gd name="T74" fmla="*/ 761 w 1215"/>
                    <a:gd name="T75" fmla="*/ 176 h 1080"/>
                    <a:gd name="T76" fmla="*/ 454 w 1215"/>
                    <a:gd name="T77" fmla="*/ 176 h 1080"/>
                    <a:gd name="T78" fmla="*/ 454 w 1215"/>
                    <a:gd name="T79" fmla="*/ 65 h 1080"/>
                    <a:gd name="T80" fmla="*/ 1054 w 1215"/>
                    <a:gd name="T81" fmla="*/ 1016 h 1080"/>
                    <a:gd name="T82" fmla="*/ 161 w 1215"/>
                    <a:gd name="T83" fmla="*/ 1016 h 1080"/>
                    <a:gd name="T84" fmla="*/ 64 w 1215"/>
                    <a:gd name="T85" fmla="*/ 919 h 1080"/>
                    <a:gd name="T86" fmla="*/ 64 w 1215"/>
                    <a:gd name="T87" fmla="*/ 606 h 1080"/>
                    <a:gd name="T88" fmla="*/ 161 w 1215"/>
                    <a:gd name="T89" fmla="*/ 644 h 1080"/>
                    <a:gd name="T90" fmla="*/ 537 w 1215"/>
                    <a:gd name="T91" fmla="*/ 644 h 1080"/>
                    <a:gd name="T92" fmla="*/ 537 w 1215"/>
                    <a:gd name="T93" fmla="*/ 683 h 1080"/>
                    <a:gd name="T94" fmla="*/ 553 w 1215"/>
                    <a:gd name="T95" fmla="*/ 699 h 1080"/>
                    <a:gd name="T96" fmla="*/ 662 w 1215"/>
                    <a:gd name="T97" fmla="*/ 699 h 1080"/>
                    <a:gd name="T98" fmla="*/ 678 w 1215"/>
                    <a:gd name="T99" fmla="*/ 683 h 1080"/>
                    <a:gd name="T100" fmla="*/ 678 w 1215"/>
                    <a:gd name="T101" fmla="*/ 644 h 1080"/>
                    <a:gd name="T102" fmla="*/ 1054 w 1215"/>
                    <a:gd name="T103" fmla="*/ 644 h 1080"/>
                    <a:gd name="T104" fmla="*/ 1151 w 1215"/>
                    <a:gd name="T105" fmla="*/ 606 h 1080"/>
                    <a:gd name="T106" fmla="*/ 1151 w 1215"/>
                    <a:gd name="T107" fmla="*/ 919 h 1080"/>
                    <a:gd name="T108" fmla="*/ 1054 w 1215"/>
                    <a:gd name="T109" fmla="*/ 1016 h 1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15" h="1080">
                      <a:moveTo>
                        <a:pt x="1054" y="176"/>
                      </a:moveTo>
                      <a:cubicBezTo>
                        <a:pt x="826" y="176"/>
                        <a:pt x="826" y="176"/>
                        <a:pt x="826" y="176"/>
                      </a:cubicBezTo>
                      <a:cubicBezTo>
                        <a:pt x="826" y="33"/>
                        <a:pt x="826" y="33"/>
                        <a:pt x="826" y="33"/>
                      </a:cubicBezTo>
                      <a:cubicBezTo>
                        <a:pt x="826" y="15"/>
                        <a:pt x="811" y="0"/>
                        <a:pt x="793" y="0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04" y="0"/>
                        <a:pt x="389" y="15"/>
                        <a:pt x="389" y="33"/>
                      </a:cubicBezTo>
                      <a:cubicBezTo>
                        <a:pt x="389" y="176"/>
                        <a:pt x="389" y="176"/>
                        <a:pt x="389" y="176"/>
                      </a:cubicBezTo>
                      <a:cubicBezTo>
                        <a:pt x="161" y="176"/>
                        <a:pt x="161" y="176"/>
                        <a:pt x="161" y="176"/>
                      </a:cubicBezTo>
                      <a:cubicBezTo>
                        <a:pt x="72" y="176"/>
                        <a:pt x="0" y="248"/>
                        <a:pt x="0" y="338"/>
                      </a:cubicBezTo>
                      <a:cubicBezTo>
                        <a:pt x="0" y="919"/>
                        <a:pt x="0" y="919"/>
                        <a:pt x="0" y="919"/>
                      </a:cubicBezTo>
                      <a:cubicBezTo>
                        <a:pt x="0" y="1008"/>
                        <a:pt x="72" y="1080"/>
                        <a:pt x="161" y="1080"/>
                      </a:cubicBezTo>
                      <a:cubicBezTo>
                        <a:pt x="1054" y="1080"/>
                        <a:pt x="1054" y="1080"/>
                        <a:pt x="1054" y="1080"/>
                      </a:cubicBezTo>
                      <a:cubicBezTo>
                        <a:pt x="1143" y="1080"/>
                        <a:pt x="1215" y="1008"/>
                        <a:pt x="1215" y="919"/>
                      </a:cubicBezTo>
                      <a:cubicBezTo>
                        <a:pt x="1215" y="338"/>
                        <a:pt x="1215" y="338"/>
                        <a:pt x="1215" y="338"/>
                      </a:cubicBezTo>
                      <a:cubicBezTo>
                        <a:pt x="1215" y="248"/>
                        <a:pt x="1143" y="176"/>
                        <a:pt x="1054" y="176"/>
                      </a:cubicBezTo>
                      <a:close/>
                      <a:moveTo>
                        <a:pt x="662" y="557"/>
                      </a:moveTo>
                      <a:cubicBezTo>
                        <a:pt x="553" y="557"/>
                        <a:pt x="553" y="557"/>
                        <a:pt x="553" y="557"/>
                      </a:cubicBezTo>
                      <a:cubicBezTo>
                        <a:pt x="544" y="557"/>
                        <a:pt x="537" y="565"/>
                        <a:pt x="537" y="574"/>
                      </a:cubicBezTo>
                      <a:cubicBezTo>
                        <a:pt x="537" y="612"/>
                        <a:pt x="537" y="612"/>
                        <a:pt x="537" y="612"/>
                      </a:cubicBezTo>
                      <a:cubicBezTo>
                        <a:pt x="161" y="612"/>
                        <a:pt x="161" y="612"/>
                        <a:pt x="161" y="612"/>
                      </a:cubicBezTo>
                      <a:cubicBezTo>
                        <a:pt x="99" y="612"/>
                        <a:pt x="48" y="561"/>
                        <a:pt x="48" y="499"/>
                      </a:cubicBezTo>
                      <a:cubicBezTo>
                        <a:pt x="48" y="338"/>
                        <a:pt x="48" y="338"/>
                        <a:pt x="48" y="338"/>
                      </a:cubicBezTo>
                      <a:cubicBezTo>
                        <a:pt x="48" y="275"/>
                        <a:pt x="99" y="225"/>
                        <a:pt x="161" y="225"/>
                      </a:cubicBezTo>
                      <a:cubicBezTo>
                        <a:pt x="1054" y="225"/>
                        <a:pt x="1054" y="225"/>
                        <a:pt x="1054" y="225"/>
                      </a:cubicBezTo>
                      <a:cubicBezTo>
                        <a:pt x="1116" y="225"/>
                        <a:pt x="1167" y="275"/>
                        <a:pt x="1167" y="338"/>
                      </a:cubicBezTo>
                      <a:cubicBezTo>
                        <a:pt x="1167" y="499"/>
                        <a:pt x="1167" y="499"/>
                        <a:pt x="1167" y="499"/>
                      </a:cubicBezTo>
                      <a:cubicBezTo>
                        <a:pt x="1167" y="561"/>
                        <a:pt x="1116" y="612"/>
                        <a:pt x="1054" y="612"/>
                      </a:cubicBezTo>
                      <a:cubicBezTo>
                        <a:pt x="678" y="612"/>
                        <a:pt x="678" y="612"/>
                        <a:pt x="678" y="612"/>
                      </a:cubicBezTo>
                      <a:cubicBezTo>
                        <a:pt x="678" y="574"/>
                        <a:pt x="678" y="574"/>
                        <a:pt x="678" y="574"/>
                      </a:cubicBezTo>
                      <a:cubicBezTo>
                        <a:pt x="678" y="565"/>
                        <a:pt x="671" y="557"/>
                        <a:pt x="662" y="557"/>
                      </a:cubicBezTo>
                      <a:close/>
                      <a:moveTo>
                        <a:pt x="646" y="590"/>
                      </a:moveTo>
                      <a:cubicBezTo>
                        <a:pt x="646" y="666"/>
                        <a:pt x="646" y="666"/>
                        <a:pt x="646" y="666"/>
                      </a:cubicBezTo>
                      <a:cubicBezTo>
                        <a:pt x="569" y="666"/>
                        <a:pt x="569" y="666"/>
                        <a:pt x="569" y="666"/>
                      </a:cubicBezTo>
                      <a:cubicBezTo>
                        <a:pt x="569" y="590"/>
                        <a:pt x="569" y="590"/>
                        <a:pt x="569" y="590"/>
                      </a:cubicBezTo>
                      <a:lnTo>
                        <a:pt x="646" y="590"/>
                      </a:lnTo>
                      <a:close/>
                      <a:moveTo>
                        <a:pt x="454" y="65"/>
                      </a:moveTo>
                      <a:cubicBezTo>
                        <a:pt x="761" y="65"/>
                        <a:pt x="761" y="65"/>
                        <a:pt x="761" y="65"/>
                      </a:cubicBezTo>
                      <a:cubicBezTo>
                        <a:pt x="761" y="176"/>
                        <a:pt x="761" y="176"/>
                        <a:pt x="761" y="176"/>
                      </a:cubicBezTo>
                      <a:cubicBezTo>
                        <a:pt x="454" y="176"/>
                        <a:pt x="454" y="176"/>
                        <a:pt x="454" y="176"/>
                      </a:cubicBezTo>
                      <a:lnTo>
                        <a:pt x="454" y="65"/>
                      </a:lnTo>
                      <a:close/>
                      <a:moveTo>
                        <a:pt x="1054" y="1016"/>
                      </a:moveTo>
                      <a:cubicBezTo>
                        <a:pt x="161" y="1016"/>
                        <a:pt x="161" y="1016"/>
                        <a:pt x="161" y="1016"/>
                      </a:cubicBezTo>
                      <a:cubicBezTo>
                        <a:pt x="108" y="1016"/>
                        <a:pt x="64" y="972"/>
                        <a:pt x="64" y="919"/>
                      </a:cubicBezTo>
                      <a:cubicBezTo>
                        <a:pt x="64" y="606"/>
                        <a:pt x="64" y="606"/>
                        <a:pt x="64" y="606"/>
                      </a:cubicBezTo>
                      <a:cubicBezTo>
                        <a:pt x="90" y="630"/>
                        <a:pt x="124" y="644"/>
                        <a:pt x="161" y="644"/>
                      </a:cubicBezTo>
                      <a:cubicBezTo>
                        <a:pt x="537" y="644"/>
                        <a:pt x="537" y="644"/>
                        <a:pt x="537" y="644"/>
                      </a:cubicBezTo>
                      <a:cubicBezTo>
                        <a:pt x="537" y="683"/>
                        <a:pt x="537" y="683"/>
                        <a:pt x="537" y="683"/>
                      </a:cubicBezTo>
                      <a:cubicBezTo>
                        <a:pt x="537" y="692"/>
                        <a:pt x="544" y="699"/>
                        <a:pt x="553" y="699"/>
                      </a:cubicBezTo>
                      <a:cubicBezTo>
                        <a:pt x="662" y="699"/>
                        <a:pt x="662" y="699"/>
                        <a:pt x="662" y="699"/>
                      </a:cubicBezTo>
                      <a:cubicBezTo>
                        <a:pt x="671" y="699"/>
                        <a:pt x="678" y="692"/>
                        <a:pt x="678" y="683"/>
                      </a:cubicBezTo>
                      <a:cubicBezTo>
                        <a:pt x="678" y="644"/>
                        <a:pt x="678" y="644"/>
                        <a:pt x="678" y="644"/>
                      </a:cubicBezTo>
                      <a:cubicBezTo>
                        <a:pt x="1054" y="644"/>
                        <a:pt x="1054" y="644"/>
                        <a:pt x="1054" y="644"/>
                      </a:cubicBezTo>
                      <a:cubicBezTo>
                        <a:pt x="1091" y="644"/>
                        <a:pt x="1125" y="630"/>
                        <a:pt x="1151" y="606"/>
                      </a:cubicBezTo>
                      <a:cubicBezTo>
                        <a:pt x="1151" y="919"/>
                        <a:pt x="1151" y="919"/>
                        <a:pt x="1151" y="919"/>
                      </a:cubicBezTo>
                      <a:cubicBezTo>
                        <a:pt x="1151" y="972"/>
                        <a:pt x="1107" y="1016"/>
                        <a:pt x="1054" y="1016"/>
                      </a:cubicBezTo>
                      <a:close/>
                    </a:path>
                  </a:pathLst>
                </a:custGeom>
                <a:solidFill>
                  <a:srgbClr val="183D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/>
                </a:p>
              </p:txBody>
            </p:sp>
          </p:grpSp>
          <p:sp>
            <p:nvSpPr>
              <p:cNvPr id="17451" name="文本框 69"/>
              <p:cNvSpPr txBox="1">
                <a:spLocks noChangeArrowheads="1"/>
              </p:cNvSpPr>
              <p:nvPr/>
            </p:nvSpPr>
            <p:spPr bwMode="auto">
              <a:xfrm>
                <a:off x="4743" y="5347"/>
                <a:ext cx="3253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sz="1400" b="1">
                    <a:solidFill>
                      <a:srgbClr val="FFC000"/>
                    </a:solidFill>
                    <a:latin typeface="Arial" panose="020B0604020202020204" pitchFamily="34" charset="0"/>
                    <a:ea typeface="华文细黑" pitchFamily="2" charset="-122"/>
                  </a:rPr>
                  <a:t>页面布局和可复用组件</a:t>
                </a:r>
              </a:p>
            </p:txBody>
          </p:sp>
          <p:sp>
            <p:nvSpPr>
              <p:cNvPr id="17458" name="矩形 75"/>
              <p:cNvSpPr>
                <a:spLocks noChangeArrowheads="1"/>
              </p:cNvSpPr>
              <p:nvPr/>
            </p:nvSpPr>
            <p:spPr bwMode="auto">
              <a:xfrm>
                <a:off x="4635" y="5862"/>
                <a:ext cx="3158" cy="2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en-US" sz="1400" dirty="0">
                    <a:solidFill>
                      <a:srgbClr val="FFFFFF"/>
                    </a:solidFill>
                    <a:latin typeface="Arial" panose="020B0604020202020204" pitchFamily="34" charset="0"/>
                    <a:sym typeface="+mn-ea"/>
                  </a:rPr>
                  <a:t>编码规范</a:t>
                </a:r>
                <a:r>
                  <a:rPr lang="zh-CN" altLang="en-US" sz="1400" dirty="0">
                    <a:solidFill>
                      <a:srgbClr val="FFFFFF"/>
                    </a:solidFill>
                    <a:latin typeface="Arial" panose="020B0604020202020204" pitchFamily="34" charset="0"/>
                    <a:sym typeface="+mn-ea"/>
                  </a:rPr>
                  <a:t>，严格按</a:t>
                </a:r>
                <a:r>
                  <a:rPr lang="zh-CN" altLang="en-US" sz="1400" dirty="0" smtClean="0">
                    <a:solidFill>
                      <a:srgbClr val="FFFFFF"/>
                    </a:solidFill>
                    <a:latin typeface="Arial" panose="020B0604020202020204" pitchFamily="34" charset="0"/>
                    <a:sym typeface="+mn-ea"/>
                  </a:rPr>
                  <a:t>照</a:t>
                </a:r>
                <a:r>
                  <a:rPr lang="en-US" altLang="zh-CN" sz="1400" dirty="0" smtClean="0">
                    <a:solidFill>
                      <a:srgbClr val="FFFFFF"/>
                    </a:solidFill>
                    <a:latin typeface="Arial" panose="020B0604020202020204" pitchFamily="34" charset="0"/>
                    <a:sym typeface="+mn-ea"/>
                  </a:rPr>
                  <a:t>UI</a:t>
                </a:r>
                <a:r>
                  <a:rPr lang="zh-CN" altLang="en-US" sz="1400" dirty="0" smtClean="0">
                    <a:solidFill>
                      <a:srgbClr val="FFFFFF"/>
                    </a:solidFill>
                    <a:latin typeface="Arial" panose="020B0604020202020204" pitchFamily="34" charset="0"/>
                    <a:sym typeface="+mn-ea"/>
                  </a:rPr>
                  <a:t>设计图稿</a:t>
                </a:r>
                <a:r>
                  <a:rPr lang="zh-CN" altLang="en-US" sz="1400" dirty="0" smtClean="0">
                    <a:solidFill>
                      <a:srgbClr val="FFFFFF"/>
                    </a:solidFill>
                    <a:latin typeface="Arial" panose="020B0604020202020204" pitchFamily="34" charset="0"/>
                    <a:sym typeface="+mn-ea"/>
                  </a:rPr>
                  <a:t>布</a:t>
                </a:r>
                <a:r>
                  <a:rPr lang="zh-CN" altLang="en-US" sz="1400" dirty="0">
                    <a:solidFill>
                      <a:srgbClr val="FFFFFF"/>
                    </a:solidFill>
                    <a:latin typeface="Arial" panose="020B0604020202020204" pitchFamily="34" charset="0"/>
                    <a:sym typeface="+mn-ea"/>
                  </a:rPr>
                  <a:t>局，做到风格一致，效果一致，单位统一，命名规范统一，为页面的拼装节省时间，提高代码的复用性。</a:t>
                </a:r>
              </a:p>
            </p:txBody>
          </p:sp>
          <p:sp>
            <p:nvSpPr>
              <p:cNvPr id="17463" name="文本框 84"/>
              <p:cNvSpPr txBox="1">
                <a:spLocks noChangeArrowheads="1"/>
              </p:cNvSpPr>
              <p:nvPr/>
            </p:nvSpPr>
            <p:spPr bwMode="auto">
              <a:xfrm>
                <a:off x="8243" y="2838"/>
                <a:ext cx="2900" cy="1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sz="1400" b="1">
                    <a:solidFill>
                      <a:srgbClr val="FFC000"/>
                    </a:solidFill>
                    <a:latin typeface="Arial" panose="020B0604020202020204" pitchFamily="34" charset="0"/>
                    <a:ea typeface="华文细黑" pitchFamily="2" charset="-122"/>
                    <a:sym typeface="+mn-ea"/>
                  </a:rPr>
                  <a:t>element-ui</a:t>
                </a:r>
                <a:r>
                  <a:rPr lang="zh-CN" altLang="en-US" sz="1400" b="1">
                    <a:solidFill>
                      <a:srgbClr val="FFC000"/>
                    </a:solidFill>
                    <a:latin typeface="Arial" panose="020B0604020202020204" pitchFamily="34" charset="0"/>
                    <a:ea typeface="华文细黑" pitchFamily="2" charset="-122"/>
                    <a:sym typeface="+mn-ea"/>
                  </a:rPr>
                  <a:t>，</a:t>
                </a:r>
                <a:r>
                  <a:rPr lang="en-US" altLang="zh-CN" sz="1400" b="1">
                    <a:solidFill>
                      <a:srgbClr val="FFC000"/>
                    </a:solidFill>
                    <a:latin typeface="Arial" panose="020B0604020202020204" pitchFamily="34" charset="0"/>
                    <a:ea typeface="华文细黑" pitchFamily="2" charset="-122"/>
                    <a:sym typeface="+mn-ea"/>
                  </a:rPr>
                  <a:t>swiper</a:t>
                </a:r>
                <a:r>
                  <a:rPr lang="zh-CN" altLang="en-US" sz="1400" b="1">
                    <a:solidFill>
                      <a:srgbClr val="FFC000"/>
                    </a:solidFill>
                    <a:latin typeface="Arial" panose="020B0604020202020204" pitchFamily="34" charset="0"/>
                    <a:ea typeface="华文细黑" pitchFamily="2" charset="-122"/>
                    <a:sym typeface="+mn-ea"/>
                  </a:rPr>
                  <a:t>，百度富文本编辑器等</a:t>
                </a:r>
                <a:r>
                  <a:rPr lang="en-US" sz="1400" b="1">
                    <a:solidFill>
                      <a:srgbClr val="FFC000"/>
                    </a:solidFill>
                    <a:latin typeface="Arial" panose="020B0604020202020204" pitchFamily="34" charset="0"/>
                    <a:ea typeface="华文细黑" pitchFamily="2" charset="-122"/>
                    <a:sym typeface="+mn-ea"/>
                  </a:rPr>
                  <a:t>一些工具方法的使用</a:t>
                </a:r>
                <a:endParaRPr lang="en-US" sz="1050" b="1">
                  <a:solidFill>
                    <a:srgbClr val="FFC000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  <a:p>
                <a:pPr algn="ctr" eaLnBrk="1" hangingPunct="1"/>
                <a:endParaRPr lang="en-US" sz="1050" b="1">
                  <a:solidFill>
                    <a:schemeClr val="bg1"/>
                  </a:solidFill>
                  <a:latin typeface="Arial" panose="020B0604020202020204" pitchFamily="34" charset="0"/>
                  <a:ea typeface="华文细黑" pitchFamily="2" charset="-122"/>
                </a:endParaRPr>
              </a:p>
            </p:txBody>
          </p:sp>
          <p:sp>
            <p:nvSpPr>
              <p:cNvPr id="17464" name="矩形 82"/>
              <p:cNvSpPr>
                <a:spLocks noChangeArrowheads="1"/>
              </p:cNvSpPr>
              <p:nvPr/>
            </p:nvSpPr>
            <p:spPr bwMode="auto">
              <a:xfrm>
                <a:off x="7996" y="3994"/>
                <a:ext cx="2945" cy="1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zh-CN" altLang="en-US" sz="1400">
                    <a:solidFill>
                      <a:srgbClr val="FFFFFF"/>
                    </a:solidFill>
                    <a:latin typeface="Arial" panose="020B0604020202020204" pitchFamily="34" charset="0"/>
                  </a:rPr>
                  <a:t>第三方插件</a:t>
                </a:r>
                <a:r>
                  <a:rPr lang="en-US" sz="1400">
                    <a:solidFill>
                      <a:srgbClr val="FFFFFF"/>
                    </a:solidFill>
                    <a:latin typeface="Arial" panose="020B0604020202020204" pitchFamily="34" charset="0"/>
                  </a:rPr>
                  <a:t>功能齐全</a:t>
                </a:r>
                <a:r>
                  <a:rPr lang="zh-CN" altLang="en-US" sz="1400">
                    <a:solidFill>
                      <a:srgbClr val="FFFFFF"/>
                    </a:solidFill>
                    <a:latin typeface="Arial" panose="020B0604020202020204" pitchFamily="34" charset="0"/>
                  </a:rPr>
                  <a:t>，简单，兼容性好，给页面中加入了更多丰富的交互功能以及更多的可视化效果。</a:t>
                </a:r>
              </a:p>
            </p:txBody>
          </p:sp>
          <p:sp>
            <p:nvSpPr>
              <p:cNvPr id="17469" name="文本框 91"/>
              <p:cNvSpPr txBox="1">
                <a:spLocks noChangeArrowheads="1"/>
              </p:cNvSpPr>
              <p:nvPr/>
            </p:nvSpPr>
            <p:spPr bwMode="auto">
              <a:xfrm>
                <a:off x="11651" y="2838"/>
                <a:ext cx="2640" cy="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zh-CN" altLang="en-US" sz="1400" b="1">
                    <a:solidFill>
                      <a:srgbClr val="FFC000"/>
                    </a:solidFill>
                    <a:latin typeface="Arial" panose="020B0604020202020204" pitchFamily="34" charset="0"/>
                    <a:ea typeface="华文细黑" pitchFamily="2" charset="-122"/>
                    <a:sym typeface="+mn-ea"/>
                  </a:rPr>
                  <a:t>搭建组件库</a:t>
                </a:r>
              </a:p>
            </p:txBody>
          </p:sp>
          <p:sp>
            <p:nvSpPr>
              <p:cNvPr id="17470" name="矩形 89"/>
              <p:cNvSpPr>
                <a:spLocks noChangeArrowheads="1"/>
              </p:cNvSpPr>
              <p:nvPr/>
            </p:nvSpPr>
            <p:spPr bwMode="auto">
              <a:xfrm>
                <a:off x="11390" y="3395"/>
                <a:ext cx="3233" cy="4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lang="zh-CN" altLang="en-US" sz="1400">
                    <a:solidFill>
                      <a:srgbClr val="FFFFFF"/>
                    </a:solidFill>
                    <a:latin typeface="Arial" panose="020B0604020202020204" pitchFamily="34" charset="0"/>
                  </a:rPr>
                  <a:t>组件库搭建是一个团队共同完成的大项目，为了搭建出一个真正高可用、可拓展的组件库，一定要在团队内、部门间打通沟通阻碍，完成高效配合。</a:t>
                </a:r>
              </a:p>
              <a:p>
                <a:pPr algn="just" eaLnBrk="1" hangingPunct="1"/>
                <a:r>
                  <a:rPr lang="zh-CN" altLang="en-US" sz="1400">
                    <a:solidFill>
                      <a:srgbClr val="FFFFFF"/>
                    </a:solidFill>
                    <a:latin typeface="Arial" panose="020B0604020202020204" pitchFamily="34" charset="0"/>
                  </a:rPr>
                  <a:t>基础框架梳理清楚后，团队着手梳理业务，搭建组件库。通过将具体产品的抽象提取，在搭建过程中更加深了对业务的理解。</a:t>
                </a:r>
              </a:p>
            </p:txBody>
          </p:sp>
        </p:grpSp>
        <p:sp>
          <p:nvSpPr>
            <p:cNvPr id="5" name="文本框 69"/>
            <p:cNvSpPr txBox="1">
              <a:spLocks noChangeArrowheads="1"/>
            </p:cNvSpPr>
            <p:nvPr/>
          </p:nvSpPr>
          <p:spPr bwMode="auto">
            <a:xfrm>
              <a:off x="1402" y="5516"/>
              <a:ext cx="177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zh-CN" altLang="en-US" sz="1400" b="1">
                  <a:solidFill>
                    <a:srgbClr val="FFC000"/>
                  </a:solidFill>
                  <a:latin typeface="Arial" panose="020B0604020202020204" pitchFamily="34" charset="0"/>
                  <a:ea typeface="华文细黑" pitchFamily="2" charset="-122"/>
                </a:rPr>
                <a:t>团队协作</a:t>
              </a:r>
            </a:p>
          </p:txBody>
        </p:sp>
        <p:sp>
          <p:nvSpPr>
            <p:cNvPr id="6" name="矩形 75"/>
            <p:cNvSpPr>
              <a:spLocks noChangeArrowheads="1"/>
            </p:cNvSpPr>
            <p:nvPr/>
          </p:nvSpPr>
          <p:spPr bwMode="auto">
            <a:xfrm>
              <a:off x="318" y="6039"/>
              <a:ext cx="3249" cy="2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 eaLnBrk="1" hangingPunct="1"/>
              <a:r>
                <a:rPr lang="zh-CN" altLang="en-US" sz="1400">
                  <a:solidFill>
                    <a:srgbClr val="FFFFFF"/>
                  </a:solidFill>
                  <a:latin typeface="Arial" panose="020B0604020202020204" pitchFamily="34" charset="0"/>
                </a:rPr>
                <a:t>一定要做好规划，清晰定义自己团队的目标。规划内容按照重要性排序，产出关键里程牌时间点，排兵布阵、资源调度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6"/>
          <p:cNvSpPr/>
          <p:nvPr/>
        </p:nvSpPr>
        <p:spPr bwMode="auto">
          <a:xfrm>
            <a:off x="6413897" y="1129295"/>
            <a:ext cx="3645694" cy="4014788"/>
          </a:xfrm>
          <a:custGeom>
            <a:avLst/>
            <a:gdLst>
              <a:gd name="T0" fmla="*/ 5943600 w 6267450"/>
              <a:gd name="T1" fmla="*/ 0 h 6903089"/>
              <a:gd name="T2" fmla="*/ 6267450 w 6267450"/>
              <a:gd name="T3" fmla="*/ 19050 h 6903089"/>
              <a:gd name="T4" fmla="*/ 2533650 w 6267450"/>
              <a:gd name="T5" fmla="*/ 6903089 h 6903089"/>
              <a:gd name="T6" fmla="*/ 0 w 6267450"/>
              <a:gd name="T7" fmla="*/ 6903089 h 6903089"/>
              <a:gd name="T8" fmla="*/ 5943600 w 6267450"/>
              <a:gd name="T9" fmla="*/ 0 h 690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7450" h="6903089">
                <a:moveTo>
                  <a:pt x="5943600" y="0"/>
                </a:moveTo>
                <a:lnTo>
                  <a:pt x="6267450" y="19050"/>
                </a:lnTo>
                <a:lnTo>
                  <a:pt x="2533650" y="6903089"/>
                </a:lnTo>
                <a:lnTo>
                  <a:pt x="0" y="6903089"/>
                </a:lnTo>
                <a:lnTo>
                  <a:pt x="5943600" y="0"/>
                </a:lnTo>
                <a:close/>
              </a:path>
            </a:pathLst>
          </a:custGeom>
          <a:gradFill rotWithShape="1">
            <a:gsLst>
              <a:gs pos="0">
                <a:srgbClr val="FAFAFA">
                  <a:alpha val="0"/>
                </a:srgbClr>
              </a:gs>
              <a:gs pos="32001">
                <a:srgbClr val="D7D7D7">
                  <a:alpha val="9280"/>
                </a:srgbClr>
              </a:gs>
              <a:gs pos="80000">
                <a:srgbClr val="D7D7D7">
                  <a:alpha val="23199"/>
                </a:srgbClr>
              </a:gs>
              <a:gs pos="100000">
                <a:srgbClr val="E4E4E4">
                  <a:alpha val="28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25603" name="等腰三角形 4"/>
          <p:cNvSpPr>
            <a:spLocks noChangeArrowheads="1"/>
          </p:cNvSpPr>
          <p:nvPr/>
        </p:nvSpPr>
        <p:spPr bwMode="auto">
          <a:xfrm rot="18848016">
            <a:off x="-39290" y="4177295"/>
            <a:ext cx="1085850" cy="371475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pic>
        <p:nvPicPr>
          <p:cNvPr id="25604" name="图片 3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15816" y="764964"/>
            <a:ext cx="3712369" cy="3240881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2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等腰三角形 5"/>
          <p:cNvSpPr>
            <a:spLocks noChangeArrowheads="1"/>
          </p:cNvSpPr>
          <p:nvPr/>
        </p:nvSpPr>
        <p:spPr bwMode="auto">
          <a:xfrm rot="9949063">
            <a:off x="7433072" y="4110620"/>
            <a:ext cx="914400" cy="384572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5606" name="矩形 16"/>
          <p:cNvSpPr/>
          <p:nvPr/>
        </p:nvSpPr>
        <p:spPr bwMode="auto">
          <a:xfrm flipH="1">
            <a:off x="-291703" y="-8942"/>
            <a:ext cx="2986088" cy="5162550"/>
          </a:xfrm>
          <a:custGeom>
            <a:avLst/>
            <a:gdLst>
              <a:gd name="T0" fmla="*/ 2933700 w 3981450"/>
              <a:gd name="T1" fmla="*/ 0 h 6884039"/>
              <a:gd name="T2" fmla="*/ 3981450 w 3981450"/>
              <a:gd name="T3" fmla="*/ 628650 h 6884039"/>
              <a:gd name="T4" fmla="*/ 2209800 w 3981450"/>
              <a:gd name="T5" fmla="*/ 4464689 h 6884039"/>
              <a:gd name="T6" fmla="*/ 0 w 3981450"/>
              <a:gd name="T7" fmla="*/ 6884039 h 6884039"/>
              <a:gd name="T8" fmla="*/ 2933700 w 3981450"/>
              <a:gd name="T9" fmla="*/ 0 h 6884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1450" h="6884039">
                <a:moveTo>
                  <a:pt x="2933700" y="0"/>
                </a:moveTo>
                <a:lnTo>
                  <a:pt x="3981450" y="628650"/>
                </a:lnTo>
                <a:lnTo>
                  <a:pt x="2209800" y="4464689"/>
                </a:lnTo>
                <a:lnTo>
                  <a:pt x="0" y="6884039"/>
                </a:lnTo>
                <a:lnTo>
                  <a:pt x="2933700" y="0"/>
                </a:lnTo>
                <a:close/>
              </a:path>
            </a:pathLst>
          </a:custGeom>
          <a:gradFill rotWithShape="1">
            <a:gsLst>
              <a:gs pos="0">
                <a:srgbClr val="FAFAFA">
                  <a:alpha val="0"/>
                </a:srgbClr>
              </a:gs>
              <a:gs pos="46001">
                <a:srgbClr val="D7D7D7">
                  <a:alpha val="8740"/>
                </a:srgbClr>
              </a:gs>
              <a:gs pos="80000">
                <a:srgbClr val="D7D7D7">
                  <a:alpha val="15199"/>
                </a:srgbClr>
              </a:gs>
              <a:gs pos="100000">
                <a:srgbClr val="E4E4E4">
                  <a:alpha val="18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25607" name="等腰三角形 6"/>
          <p:cNvSpPr>
            <a:spLocks noChangeArrowheads="1"/>
          </p:cNvSpPr>
          <p:nvPr/>
        </p:nvSpPr>
        <p:spPr bwMode="auto">
          <a:xfrm rot="1831200">
            <a:off x="8540354" y="1101911"/>
            <a:ext cx="776288" cy="265509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5608" name="等腰三角形 9"/>
          <p:cNvSpPr>
            <a:spLocks noChangeArrowheads="1"/>
          </p:cNvSpPr>
          <p:nvPr/>
        </p:nvSpPr>
        <p:spPr bwMode="auto">
          <a:xfrm rot="18237801">
            <a:off x="7890272" y="2893802"/>
            <a:ext cx="229790" cy="122635"/>
          </a:xfrm>
          <a:prstGeom prst="triangle">
            <a:avLst>
              <a:gd name="adj" fmla="val 8963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5609" name="等腰三角形 14"/>
          <p:cNvSpPr>
            <a:spLocks noChangeArrowheads="1"/>
          </p:cNvSpPr>
          <p:nvPr/>
        </p:nvSpPr>
        <p:spPr bwMode="auto">
          <a:xfrm rot="19833911">
            <a:off x="7424738" y="1678174"/>
            <a:ext cx="184547" cy="147638"/>
          </a:xfrm>
          <a:prstGeom prst="triangle">
            <a:avLst>
              <a:gd name="adj" fmla="val 89630"/>
            </a:avLst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pic>
        <p:nvPicPr>
          <p:cNvPr id="25616" name="图片 2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756297" y="394680"/>
            <a:ext cx="626269" cy="38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8" name="等腰三角形 8"/>
          <p:cNvSpPr>
            <a:spLocks noChangeArrowheads="1"/>
          </p:cNvSpPr>
          <p:nvPr/>
        </p:nvSpPr>
        <p:spPr bwMode="auto">
          <a:xfrm rot="10359249">
            <a:off x="1473994" y="2461605"/>
            <a:ext cx="254794" cy="334565"/>
          </a:xfrm>
          <a:prstGeom prst="triangle">
            <a:avLst>
              <a:gd name="adj" fmla="val 83981"/>
            </a:avLst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25619" name="等腰三角形 15"/>
          <p:cNvSpPr>
            <a:spLocks noChangeArrowheads="1"/>
          </p:cNvSpPr>
          <p:nvPr/>
        </p:nvSpPr>
        <p:spPr bwMode="auto">
          <a:xfrm rot="1831200">
            <a:off x="-276225" y="789968"/>
            <a:ext cx="776288" cy="265509"/>
          </a:xfrm>
          <a:prstGeom prst="triangle">
            <a:avLst>
              <a:gd name="adj" fmla="val 65787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45765" y="1033145"/>
            <a:ext cx="3621405" cy="2355850"/>
            <a:chOff x="4639" y="1475"/>
            <a:chExt cx="5703" cy="3710"/>
          </a:xfrm>
        </p:grpSpPr>
        <p:sp>
          <p:nvSpPr>
            <p:cNvPr id="25612" name="矩形 19"/>
            <p:cNvSpPr>
              <a:spLocks noChangeArrowheads="1"/>
            </p:cNvSpPr>
            <p:nvPr/>
          </p:nvSpPr>
          <p:spPr bwMode="auto">
            <a:xfrm>
              <a:off x="4639" y="1589"/>
              <a:ext cx="5091" cy="2235"/>
            </a:xfrm>
            <a:prstGeom prst="rect">
              <a:avLst/>
            </a:prstGeom>
            <a:noFill/>
            <a:ln w="12700" cmpd="sng">
              <a:solidFill>
                <a:schemeClr val="bg1">
                  <a:alpha val="5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/>
            </a:p>
          </p:txBody>
        </p:sp>
        <p:sp>
          <p:nvSpPr>
            <p:cNvPr id="25613" name="矩形 21"/>
            <p:cNvSpPr>
              <a:spLocks noChangeArrowheads="1"/>
            </p:cNvSpPr>
            <p:nvPr/>
          </p:nvSpPr>
          <p:spPr bwMode="auto">
            <a:xfrm>
              <a:off x="5378" y="4240"/>
              <a:ext cx="3643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</a:rPr>
                <a:t>THANK YOU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pic>
          <p:nvPicPr>
            <p:cNvPr id="25617" name="图片 30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0084" y="4919"/>
              <a:ext cx="25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4654" y="1475"/>
              <a:ext cx="5238" cy="2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200" dirty="0">
                  <a:solidFill>
                    <a:srgbClr val="CBCED1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ELIG</a:t>
              </a:r>
            </a:p>
          </p:txBody>
        </p:sp>
      </p:grp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nimBg="1"/>
      <p:bldP spid="25603" grpId="0" bldLvl="0" animBg="1" autoUpdateAnimBg="0"/>
      <p:bldP spid="25605" grpId="0" bldLvl="0" animBg="1" autoUpdateAnimBg="0"/>
      <p:bldP spid="25606" grpId="0" bldLvl="0" animBg="1"/>
      <p:bldP spid="25607" grpId="0" bldLvl="0" animBg="1" autoUpdateAnimBg="0"/>
      <p:bldP spid="25608" grpId="0" bldLvl="0" animBg="1" autoUpdateAnimBg="0"/>
      <p:bldP spid="25609" grpId="0" bldLvl="0" animBg="1" autoUpdateAnimBg="0"/>
      <p:bldP spid="25618" grpId="0" bldLvl="0" animBg="1" autoUpdateAnimBg="0"/>
      <p:bldP spid="25619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9"/>
          <p:cNvGrpSpPr/>
          <p:nvPr/>
        </p:nvGrpSpPr>
        <p:grpSpPr bwMode="auto">
          <a:xfrm>
            <a:off x="0" y="1550777"/>
            <a:ext cx="9144000" cy="2212181"/>
            <a:chOff x="0" y="0"/>
            <a:chExt cx="12192001" cy="2949678"/>
          </a:xfrm>
        </p:grpSpPr>
        <p:sp>
          <p:nvSpPr>
            <p:cNvPr id="5123" name="矩形 19"/>
            <p:cNvSpPr>
              <a:spLocks noChangeArrowheads="1"/>
            </p:cNvSpPr>
            <p:nvPr/>
          </p:nvSpPr>
          <p:spPr bwMode="auto">
            <a:xfrm>
              <a:off x="0" y="0"/>
              <a:ext cx="12192001" cy="2949678"/>
            </a:xfrm>
            <a:prstGeom prst="rect">
              <a:avLst/>
            </a:prstGeom>
            <a:blipFill dpi="0" rotWithShape="1">
              <a:blip r:embed="rId2" cstate="email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grpSp>
          <p:nvGrpSpPr>
            <p:cNvPr id="5124" name="组合 78"/>
            <p:cNvGrpSpPr/>
            <p:nvPr/>
          </p:nvGrpSpPr>
          <p:grpSpPr bwMode="auto">
            <a:xfrm>
              <a:off x="0" y="0"/>
              <a:ext cx="12192000" cy="2949678"/>
              <a:chOff x="0" y="0"/>
              <a:chExt cx="12192000" cy="2949678"/>
            </a:xfrm>
          </p:grpSpPr>
          <p:sp>
            <p:nvSpPr>
              <p:cNvPr id="5125" name="矩形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92001" cy="2949678"/>
              </a:xfrm>
              <a:prstGeom prst="rect">
                <a:avLst/>
              </a:prstGeom>
              <a:solidFill>
                <a:schemeClr val="bg1">
                  <a:alpha val="14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126" name="直接连接符 3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12192001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7" name="直接连接符 31"/>
              <p:cNvCxnSpPr>
                <a:cxnSpLocks noChangeShapeType="1"/>
              </p:cNvCxnSpPr>
              <p:nvPr/>
            </p:nvCxnSpPr>
            <p:spPr bwMode="auto">
              <a:xfrm>
                <a:off x="0" y="2949678"/>
                <a:ext cx="12192001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128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5129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30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31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5132" name="图片 36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34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35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pic>
        <p:nvPicPr>
          <p:cNvPr id="5136" name="文本框 22"/>
          <p:cNvPicPr>
            <a:picLocks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622" y="467308"/>
            <a:ext cx="133469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文本框 23"/>
          <p:cNvPicPr>
            <a:picLocks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91691" y="1111436"/>
            <a:ext cx="1344215" cy="40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38" name="直接连接符 25"/>
          <p:cNvCxnSpPr>
            <a:cxnSpLocks noChangeShapeType="1"/>
          </p:cNvCxnSpPr>
          <p:nvPr/>
        </p:nvCxnSpPr>
        <p:spPr bwMode="auto">
          <a:xfrm>
            <a:off x="305991" y="1115008"/>
            <a:ext cx="11049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矩形 26"/>
          <p:cNvSpPr>
            <a:spLocks noChangeArrowheads="1"/>
          </p:cNvSpPr>
          <p:nvPr/>
        </p:nvSpPr>
        <p:spPr bwMode="auto">
          <a:xfrm>
            <a:off x="5520929" y="3911786"/>
            <a:ext cx="338256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life can be enhanced, and your happiness enriched, when you choose to change your perspective. </a:t>
            </a:r>
            <a:endParaRPr lang="zh-CN" altLang="en-US" sz="900">
              <a:solidFill>
                <a:schemeClr val="bg1"/>
              </a:solidFill>
            </a:endParaRPr>
          </a:p>
        </p:txBody>
      </p:sp>
      <p:cxnSp>
        <p:nvCxnSpPr>
          <p:cNvPr id="5140" name="直接连接符 42"/>
          <p:cNvCxnSpPr>
            <a:cxnSpLocks noChangeShapeType="1"/>
          </p:cNvCxnSpPr>
          <p:nvPr/>
        </p:nvCxnSpPr>
        <p:spPr bwMode="auto">
          <a:xfrm>
            <a:off x="-63103" y="2361593"/>
            <a:ext cx="1188245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1" name="弧形 43"/>
          <p:cNvSpPr/>
          <p:nvPr/>
        </p:nvSpPr>
        <p:spPr bwMode="auto">
          <a:xfrm>
            <a:off x="1123950" y="1811524"/>
            <a:ext cx="1110854" cy="1109663"/>
          </a:xfrm>
          <a:custGeom>
            <a:avLst/>
            <a:gdLst>
              <a:gd name="T0" fmla="*/ 0 w 1481138"/>
              <a:gd name="T1" fmla="*/ 739774 h 1479550"/>
              <a:gd name="T2" fmla="*/ 740569 w 1481138"/>
              <a:gd name="T3" fmla="*/ 0 h 1479550"/>
              <a:gd name="T4" fmla="*/ 1481138 w 1481138"/>
              <a:gd name="T5" fmla="*/ 739775 h 1479550"/>
              <a:gd name="T6" fmla="*/ 740569 w 1481138"/>
              <a:gd name="T7" fmla="*/ 739775 h 1479550"/>
              <a:gd name="T8" fmla="*/ 0 w 1481138"/>
              <a:gd name="T9" fmla="*/ 739774 h 1479550"/>
              <a:gd name="T10" fmla="*/ 0 w 1481138"/>
              <a:gd name="T11" fmla="*/ 739774 h 1479550"/>
              <a:gd name="T12" fmla="*/ 740569 w 1481138"/>
              <a:gd name="T13" fmla="*/ 0 h 1479550"/>
              <a:gd name="T14" fmla="*/ 1481138 w 1481138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1138" h="1479550" stroke="0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  <a:lnTo>
                  <a:pt x="740569" y="739775"/>
                </a:lnTo>
                <a:lnTo>
                  <a:pt x="0" y="739774"/>
                </a:lnTo>
                <a:close/>
              </a:path>
              <a:path w="1481138" h="1479550" fill="none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5142" name="弧形 44"/>
          <p:cNvSpPr/>
          <p:nvPr/>
        </p:nvSpPr>
        <p:spPr bwMode="auto">
          <a:xfrm>
            <a:off x="3049191" y="1811524"/>
            <a:ext cx="1110853" cy="1109663"/>
          </a:xfrm>
          <a:custGeom>
            <a:avLst/>
            <a:gdLst>
              <a:gd name="T0" fmla="*/ 0 w 1481137"/>
              <a:gd name="T1" fmla="*/ 739774 h 1479550"/>
              <a:gd name="T2" fmla="*/ 740569 w 1481137"/>
              <a:gd name="T3" fmla="*/ 0 h 1479550"/>
              <a:gd name="T4" fmla="*/ 1481138 w 1481137"/>
              <a:gd name="T5" fmla="*/ 739775 h 1479550"/>
              <a:gd name="T6" fmla="*/ 740569 w 1481137"/>
              <a:gd name="T7" fmla="*/ 739775 h 1479550"/>
              <a:gd name="T8" fmla="*/ 0 w 1481137"/>
              <a:gd name="T9" fmla="*/ 739774 h 1479550"/>
              <a:gd name="T10" fmla="*/ 0 w 1481137"/>
              <a:gd name="T11" fmla="*/ 739774 h 1479550"/>
              <a:gd name="T12" fmla="*/ 740569 w 1481137"/>
              <a:gd name="T13" fmla="*/ 0 h 1479550"/>
              <a:gd name="T14" fmla="*/ 1481138 w 1481137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1137" h="1479550" stroke="0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  <a:lnTo>
                  <a:pt x="740569" y="739775"/>
                </a:lnTo>
                <a:lnTo>
                  <a:pt x="0" y="739774"/>
                </a:lnTo>
                <a:close/>
              </a:path>
              <a:path w="1481137" h="1479550" fill="none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5143" name="弧形 45"/>
          <p:cNvSpPr/>
          <p:nvPr/>
        </p:nvSpPr>
        <p:spPr bwMode="auto">
          <a:xfrm>
            <a:off x="4975622" y="1811524"/>
            <a:ext cx="1110853" cy="1109663"/>
          </a:xfrm>
          <a:custGeom>
            <a:avLst/>
            <a:gdLst>
              <a:gd name="T0" fmla="*/ 0 w 1481137"/>
              <a:gd name="T1" fmla="*/ 739774 h 1479550"/>
              <a:gd name="T2" fmla="*/ 740569 w 1481137"/>
              <a:gd name="T3" fmla="*/ 0 h 1479550"/>
              <a:gd name="T4" fmla="*/ 1481138 w 1481137"/>
              <a:gd name="T5" fmla="*/ 739775 h 1479550"/>
              <a:gd name="T6" fmla="*/ 740569 w 1481137"/>
              <a:gd name="T7" fmla="*/ 739775 h 1479550"/>
              <a:gd name="T8" fmla="*/ 0 w 1481137"/>
              <a:gd name="T9" fmla="*/ 739774 h 1479550"/>
              <a:gd name="T10" fmla="*/ 0 w 1481137"/>
              <a:gd name="T11" fmla="*/ 739774 h 1479550"/>
              <a:gd name="T12" fmla="*/ 740569 w 1481137"/>
              <a:gd name="T13" fmla="*/ 0 h 1479550"/>
              <a:gd name="T14" fmla="*/ 1481138 w 1481137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1137" h="1479550" stroke="0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  <a:lnTo>
                  <a:pt x="740569" y="739775"/>
                </a:lnTo>
                <a:lnTo>
                  <a:pt x="0" y="739774"/>
                </a:lnTo>
                <a:close/>
              </a:path>
              <a:path w="1481137" h="1479550" fill="none">
                <a:moveTo>
                  <a:pt x="0" y="739774"/>
                </a:moveTo>
                <a:cubicBezTo>
                  <a:pt x="0" y="331208"/>
                  <a:pt x="331565" y="0"/>
                  <a:pt x="740569" y="0"/>
                </a:cubicBezTo>
                <a:cubicBezTo>
                  <a:pt x="1149574" y="0"/>
                  <a:pt x="1481138" y="331209"/>
                  <a:pt x="1481138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5144" name="弧形 46"/>
          <p:cNvSpPr/>
          <p:nvPr/>
        </p:nvSpPr>
        <p:spPr bwMode="auto">
          <a:xfrm>
            <a:off x="6902054" y="1811524"/>
            <a:ext cx="1109663" cy="1109663"/>
          </a:xfrm>
          <a:custGeom>
            <a:avLst/>
            <a:gdLst>
              <a:gd name="T0" fmla="*/ 0 w 1479550"/>
              <a:gd name="T1" fmla="*/ 739774 h 1479550"/>
              <a:gd name="T2" fmla="*/ 739775 w 1479550"/>
              <a:gd name="T3" fmla="*/ 0 h 1479550"/>
              <a:gd name="T4" fmla="*/ 1479550 w 1479550"/>
              <a:gd name="T5" fmla="*/ 739775 h 1479550"/>
              <a:gd name="T6" fmla="*/ 739775 w 1479550"/>
              <a:gd name="T7" fmla="*/ 739775 h 1479550"/>
              <a:gd name="T8" fmla="*/ 0 w 1479550"/>
              <a:gd name="T9" fmla="*/ 739774 h 1479550"/>
              <a:gd name="T10" fmla="*/ 0 w 1479550"/>
              <a:gd name="T11" fmla="*/ 739774 h 1479550"/>
              <a:gd name="T12" fmla="*/ 739775 w 1479550"/>
              <a:gd name="T13" fmla="*/ 0 h 1479550"/>
              <a:gd name="T14" fmla="*/ 1479550 w 1479550"/>
              <a:gd name="T15" fmla="*/ 739775 h 1479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550" h="1479550" stroke="0">
                <a:moveTo>
                  <a:pt x="0" y="739774"/>
                </a:moveTo>
                <a:cubicBezTo>
                  <a:pt x="0" y="331208"/>
                  <a:pt x="331209" y="0"/>
                  <a:pt x="739775" y="0"/>
                </a:cubicBezTo>
                <a:cubicBezTo>
                  <a:pt x="1148341" y="0"/>
                  <a:pt x="1479550" y="331209"/>
                  <a:pt x="1479550" y="739775"/>
                </a:cubicBezTo>
                <a:lnTo>
                  <a:pt x="739775" y="739775"/>
                </a:lnTo>
                <a:lnTo>
                  <a:pt x="0" y="739774"/>
                </a:lnTo>
                <a:close/>
              </a:path>
              <a:path w="1479550" h="1479550" fill="none">
                <a:moveTo>
                  <a:pt x="0" y="739774"/>
                </a:moveTo>
                <a:cubicBezTo>
                  <a:pt x="0" y="331208"/>
                  <a:pt x="331209" y="0"/>
                  <a:pt x="739775" y="0"/>
                </a:cubicBezTo>
                <a:cubicBezTo>
                  <a:pt x="1148341" y="0"/>
                  <a:pt x="1479550" y="331209"/>
                  <a:pt x="1479550" y="739775"/>
                </a:cubicBezTo>
              </a:path>
            </a:pathLst>
          </a:custGeom>
          <a:noFill/>
          <a:ln w="12700" cap="flat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5145" name="直接连接符 47"/>
          <p:cNvCxnSpPr>
            <a:cxnSpLocks noChangeShapeType="1"/>
          </p:cNvCxnSpPr>
          <p:nvPr/>
        </p:nvCxnSpPr>
        <p:spPr bwMode="auto">
          <a:xfrm>
            <a:off x="8011716" y="2361593"/>
            <a:ext cx="1146572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直接连接符 48"/>
          <p:cNvCxnSpPr>
            <a:cxnSpLocks noChangeShapeType="1"/>
          </p:cNvCxnSpPr>
          <p:nvPr/>
        </p:nvCxnSpPr>
        <p:spPr bwMode="auto">
          <a:xfrm>
            <a:off x="2238375" y="2361593"/>
            <a:ext cx="809625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直接连接符 49"/>
          <p:cNvCxnSpPr>
            <a:cxnSpLocks noChangeShapeType="1"/>
          </p:cNvCxnSpPr>
          <p:nvPr/>
        </p:nvCxnSpPr>
        <p:spPr bwMode="auto">
          <a:xfrm>
            <a:off x="4162425" y="2361593"/>
            <a:ext cx="809625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直接连接符 50"/>
          <p:cNvCxnSpPr>
            <a:cxnSpLocks noChangeShapeType="1"/>
          </p:cNvCxnSpPr>
          <p:nvPr/>
        </p:nvCxnSpPr>
        <p:spPr bwMode="auto">
          <a:xfrm>
            <a:off x="6087666" y="2361593"/>
            <a:ext cx="810815" cy="0"/>
          </a:xfrm>
          <a:prstGeom prst="line">
            <a:avLst/>
          </a:prstGeom>
          <a:noFill/>
          <a:ln w="12700" cmpd="sng">
            <a:solidFill>
              <a:schemeClr val="bg1">
                <a:alpha val="7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49" name="组合 73"/>
          <p:cNvGrpSpPr/>
          <p:nvPr/>
        </p:nvGrpSpPr>
        <p:grpSpPr bwMode="auto">
          <a:xfrm>
            <a:off x="1214438" y="1893677"/>
            <a:ext cx="937022" cy="937022"/>
            <a:chOff x="0" y="0"/>
            <a:chExt cx="1248318" cy="1248318"/>
          </a:xfrm>
        </p:grpSpPr>
        <p:sp>
          <p:nvSpPr>
            <p:cNvPr id="5150" name="椭圆 55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51" name="文本框 60"/>
            <p:cNvSpPr txBox="1">
              <a:spLocks noChangeArrowheads="1"/>
            </p:cNvSpPr>
            <p:nvPr/>
          </p:nvSpPr>
          <p:spPr bwMode="auto">
            <a:xfrm>
              <a:off x="173570" y="207807"/>
              <a:ext cx="924400" cy="85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altLang="zh-CN" sz="36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1</a:t>
              </a:r>
            </a:p>
          </p:txBody>
        </p:sp>
      </p:grpSp>
      <p:grpSp>
        <p:nvGrpSpPr>
          <p:cNvPr id="5152" name="组合 74"/>
          <p:cNvGrpSpPr/>
          <p:nvPr/>
        </p:nvGrpSpPr>
        <p:grpSpPr bwMode="auto">
          <a:xfrm>
            <a:off x="3139679" y="1893677"/>
            <a:ext cx="935831" cy="937022"/>
            <a:chOff x="0" y="0"/>
            <a:chExt cx="1248318" cy="1248318"/>
          </a:xfrm>
        </p:grpSpPr>
        <p:sp>
          <p:nvSpPr>
            <p:cNvPr id="5153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54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5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altLang="zh-CN" sz="36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2</a:t>
              </a:r>
            </a:p>
          </p:txBody>
        </p:sp>
      </p:grpSp>
      <p:grpSp>
        <p:nvGrpSpPr>
          <p:cNvPr id="5155" name="组合 75"/>
          <p:cNvGrpSpPr/>
          <p:nvPr/>
        </p:nvGrpSpPr>
        <p:grpSpPr bwMode="auto">
          <a:xfrm>
            <a:off x="5063729" y="1893677"/>
            <a:ext cx="937022" cy="937022"/>
            <a:chOff x="0" y="0"/>
            <a:chExt cx="1248318" cy="1248318"/>
          </a:xfrm>
        </p:grpSpPr>
        <p:sp>
          <p:nvSpPr>
            <p:cNvPr id="5156" name="椭圆 58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57" name="文本框 62"/>
            <p:cNvSpPr txBox="1">
              <a:spLocks noChangeArrowheads="1"/>
            </p:cNvSpPr>
            <p:nvPr/>
          </p:nvSpPr>
          <p:spPr bwMode="auto">
            <a:xfrm>
              <a:off x="165828" y="207807"/>
              <a:ext cx="924400" cy="85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altLang="zh-CN" sz="3600" dirty="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3</a:t>
              </a:r>
            </a:p>
          </p:txBody>
        </p:sp>
      </p:grpSp>
      <p:grpSp>
        <p:nvGrpSpPr>
          <p:cNvPr id="5158" name="组合 76"/>
          <p:cNvGrpSpPr/>
          <p:nvPr/>
        </p:nvGrpSpPr>
        <p:grpSpPr bwMode="auto">
          <a:xfrm>
            <a:off x="6988969" y="1893677"/>
            <a:ext cx="935831" cy="937022"/>
            <a:chOff x="0" y="0"/>
            <a:chExt cx="1248318" cy="1248318"/>
          </a:xfrm>
        </p:grpSpPr>
        <p:sp>
          <p:nvSpPr>
            <p:cNvPr id="5159" name="椭圆 59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5160" name="文本框 64"/>
            <p:cNvSpPr txBox="1">
              <a:spLocks noChangeArrowheads="1"/>
            </p:cNvSpPr>
            <p:nvPr/>
          </p:nvSpPr>
          <p:spPr bwMode="auto">
            <a:xfrm>
              <a:off x="161959" y="207807"/>
              <a:ext cx="924400" cy="85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altLang="zh-CN" sz="3600">
                  <a:solidFill>
                    <a:srgbClr val="1E6991"/>
                  </a:solidFill>
                  <a:latin typeface="华文细黑" pitchFamily="2" charset="-122"/>
                  <a:ea typeface="华文细黑" pitchFamily="2" charset="-122"/>
                </a:rPr>
                <a:t>4</a:t>
              </a:r>
            </a:p>
          </p:txBody>
        </p:sp>
      </p:grpSp>
      <p:sp>
        <p:nvSpPr>
          <p:cNvPr id="5162" name="文本框 65"/>
          <p:cNvSpPr txBox="1">
            <a:spLocks noChangeArrowheads="1"/>
          </p:cNvSpPr>
          <p:nvPr/>
        </p:nvSpPr>
        <p:spPr bwMode="auto">
          <a:xfrm>
            <a:off x="843915" y="2884170"/>
            <a:ext cx="169672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项目介绍</a:t>
            </a:r>
          </a:p>
        </p:txBody>
      </p:sp>
      <p:sp>
        <p:nvSpPr>
          <p:cNvPr id="5165" name="文本框 66"/>
          <p:cNvSpPr txBox="1">
            <a:spLocks noChangeArrowheads="1"/>
          </p:cNvSpPr>
          <p:nvPr/>
        </p:nvSpPr>
        <p:spPr bwMode="auto">
          <a:xfrm>
            <a:off x="2764790" y="2884170"/>
            <a:ext cx="169672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项目架构</a:t>
            </a:r>
          </a:p>
        </p:txBody>
      </p:sp>
      <p:sp>
        <p:nvSpPr>
          <p:cNvPr id="5168" name="文本框 67"/>
          <p:cNvSpPr txBox="1">
            <a:spLocks noChangeArrowheads="1"/>
          </p:cNvSpPr>
          <p:nvPr/>
        </p:nvSpPr>
        <p:spPr bwMode="auto">
          <a:xfrm>
            <a:off x="4682490" y="2884170"/>
            <a:ext cx="169672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模块介绍和分工</a:t>
            </a:r>
          </a:p>
        </p:txBody>
      </p:sp>
      <p:sp>
        <p:nvSpPr>
          <p:cNvPr id="5171" name="文本框 68"/>
          <p:cNvSpPr txBox="1">
            <a:spLocks noChangeArrowheads="1"/>
          </p:cNvSpPr>
          <p:nvPr/>
        </p:nvSpPr>
        <p:spPr bwMode="auto">
          <a:xfrm>
            <a:off x="6607810" y="2884170"/>
            <a:ext cx="169672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总结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5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5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5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5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5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5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5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5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utoUpdateAnimBg="0"/>
      <p:bldP spid="5141" grpId="0" bldLvl="0" animBg="1"/>
      <p:bldP spid="5142" grpId="0" bldLvl="0" animBg="1"/>
      <p:bldP spid="5143" grpId="0" bldLvl="0" animBg="1"/>
      <p:bldP spid="514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1126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11270" name="图片 36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sp>
        <p:nvSpPr>
          <p:cNvPr id="11274" name="矩形 19"/>
          <p:cNvSpPr>
            <a:spLocks noChangeArrowheads="1"/>
          </p:cNvSpPr>
          <p:nvPr/>
        </p:nvSpPr>
        <p:spPr bwMode="auto">
          <a:xfrm>
            <a:off x="0" y="613410"/>
            <a:ext cx="9144000" cy="2212340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cxnSp>
        <p:nvCxnSpPr>
          <p:cNvPr id="11280" name="直接连接符 30"/>
          <p:cNvCxnSpPr>
            <a:cxnSpLocks noChangeShapeType="1"/>
          </p:cNvCxnSpPr>
          <p:nvPr/>
        </p:nvCxnSpPr>
        <p:spPr bwMode="auto">
          <a:xfrm>
            <a:off x="0" y="613410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直接连接符 31"/>
          <p:cNvCxnSpPr>
            <a:cxnSpLocks noChangeShapeType="1"/>
          </p:cNvCxnSpPr>
          <p:nvPr/>
        </p:nvCxnSpPr>
        <p:spPr bwMode="auto">
          <a:xfrm>
            <a:off x="0" y="2825750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0" y="613410"/>
            <a:ext cx="9144000" cy="2212340"/>
            <a:chOff x="0" y="2442"/>
            <a:chExt cx="14400" cy="3484"/>
          </a:xfrm>
        </p:grpSpPr>
        <p:sp>
          <p:nvSpPr>
            <p:cNvPr id="11275" name="矩形 21"/>
            <p:cNvSpPr>
              <a:spLocks noChangeArrowheads="1"/>
            </p:cNvSpPr>
            <p:nvPr/>
          </p:nvSpPr>
          <p:spPr bwMode="auto">
            <a:xfrm>
              <a:off x="0" y="2442"/>
              <a:ext cx="14400" cy="3484"/>
            </a:xfrm>
            <a:prstGeom prst="rect">
              <a:avLst/>
            </a:prstGeom>
            <a:solidFill>
              <a:schemeClr val="bg1">
                <a:alpha val="14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grpSp>
          <p:nvGrpSpPr>
            <p:cNvPr id="11282" name="组合 5"/>
            <p:cNvGrpSpPr/>
            <p:nvPr/>
          </p:nvGrpSpPr>
          <p:grpSpPr bwMode="auto">
            <a:xfrm>
              <a:off x="0" y="2853"/>
              <a:ext cx="14400" cy="1748"/>
              <a:chOff x="0" y="0"/>
              <a:chExt cx="12192000" cy="1480457"/>
            </a:xfrm>
          </p:grpSpPr>
          <p:sp>
            <p:nvSpPr>
              <p:cNvPr id="11283" name="弧形 44"/>
              <p:cNvSpPr/>
              <p:nvPr/>
            </p:nvSpPr>
            <p:spPr bwMode="auto">
              <a:xfrm>
                <a:off x="5356225" y="0"/>
                <a:ext cx="1479550" cy="1480457"/>
              </a:xfrm>
              <a:custGeom>
                <a:avLst/>
                <a:gdLst>
                  <a:gd name="T0" fmla="*/ 0 w 1479550"/>
                  <a:gd name="T1" fmla="*/ 740228 h 1480457"/>
                  <a:gd name="T2" fmla="*/ 739775 w 1479550"/>
                  <a:gd name="T3" fmla="*/ 0 h 1480457"/>
                  <a:gd name="T4" fmla="*/ 1479550 w 1479550"/>
                  <a:gd name="T5" fmla="*/ 740229 h 1480457"/>
                  <a:gd name="T6" fmla="*/ 739775 w 1479550"/>
                  <a:gd name="T7" fmla="*/ 740229 h 1480457"/>
                  <a:gd name="T8" fmla="*/ 0 w 1479550"/>
                  <a:gd name="T9" fmla="*/ 740228 h 1480457"/>
                  <a:gd name="T10" fmla="*/ 0 w 1479550"/>
                  <a:gd name="T11" fmla="*/ 740228 h 1480457"/>
                  <a:gd name="T12" fmla="*/ 739775 w 1479550"/>
                  <a:gd name="T13" fmla="*/ 0 h 1480457"/>
                  <a:gd name="T14" fmla="*/ 1479550 w 1479550"/>
                  <a:gd name="T15" fmla="*/ 740229 h 1480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9550" h="1480457" stroke="0">
                    <a:moveTo>
                      <a:pt x="0" y="740228"/>
                    </a:moveTo>
                    <a:cubicBezTo>
                      <a:pt x="0" y="331411"/>
                      <a:pt x="331209" y="0"/>
                      <a:pt x="739775" y="0"/>
                    </a:cubicBezTo>
                    <a:cubicBezTo>
                      <a:pt x="1148341" y="0"/>
                      <a:pt x="1479550" y="331412"/>
                      <a:pt x="1479550" y="740229"/>
                    </a:cubicBezTo>
                    <a:lnTo>
                      <a:pt x="739775" y="740229"/>
                    </a:lnTo>
                    <a:lnTo>
                      <a:pt x="0" y="740228"/>
                    </a:lnTo>
                    <a:close/>
                  </a:path>
                  <a:path w="1479550" h="1480457" fill="none">
                    <a:moveTo>
                      <a:pt x="0" y="740228"/>
                    </a:moveTo>
                    <a:cubicBezTo>
                      <a:pt x="0" y="331411"/>
                      <a:pt x="331209" y="0"/>
                      <a:pt x="739775" y="0"/>
                    </a:cubicBezTo>
                    <a:cubicBezTo>
                      <a:pt x="1148341" y="0"/>
                      <a:pt x="1479550" y="331412"/>
                      <a:pt x="1479550" y="740229"/>
                    </a:cubicBezTo>
                  </a:path>
                </a:pathLst>
              </a:custGeom>
              <a:noFill/>
              <a:ln w="12700" cap="flat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cxnSp>
            <p:nvCxnSpPr>
              <p:cNvPr id="11284" name="直接连接符 48"/>
              <p:cNvCxnSpPr>
                <a:cxnSpLocks noChangeShapeType="1"/>
              </p:cNvCxnSpPr>
              <p:nvPr/>
            </p:nvCxnSpPr>
            <p:spPr bwMode="auto">
              <a:xfrm>
                <a:off x="0" y="733875"/>
                <a:ext cx="5353050" cy="0"/>
              </a:xfrm>
              <a:prstGeom prst="line">
                <a:avLst/>
              </a:prstGeom>
              <a:noFill/>
              <a:ln w="12700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5" name="直接连接符 49"/>
              <p:cNvCxnSpPr>
                <a:cxnSpLocks noChangeShapeType="1"/>
              </p:cNvCxnSpPr>
              <p:nvPr/>
            </p:nvCxnSpPr>
            <p:spPr bwMode="auto">
              <a:xfrm>
                <a:off x="6838950" y="733875"/>
                <a:ext cx="5353050" cy="0"/>
              </a:xfrm>
              <a:prstGeom prst="line">
                <a:avLst/>
              </a:prstGeom>
              <a:noFill/>
              <a:ln w="12700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6" name="组合 74"/>
            <p:cNvGrpSpPr/>
            <p:nvPr/>
          </p:nvGrpSpPr>
          <p:grpSpPr bwMode="auto">
            <a:xfrm>
              <a:off x="6467" y="2982"/>
              <a:ext cx="1474" cy="1476"/>
              <a:chOff x="0" y="0"/>
              <a:chExt cx="1248318" cy="1248318"/>
            </a:xfrm>
          </p:grpSpPr>
          <p:sp>
            <p:nvSpPr>
              <p:cNvPr id="11287" name="椭圆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88" name="文本框 61"/>
              <p:cNvSpPr txBox="1">
                <a:spLocks noChangeArrowheads="1"/>
              </p:cNvSpPr>
              <p:nvPr/>
            </p:nvSpPr>
            <p:spPr bwMode="auto">
              <a:xfrm>
                <a:off x="169699" y="207807"/>
                <a:ext cx="924400" cy="8594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altLang="zh-CN" sz="360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1</a:t>
                </a:r>
              </a:p>
            </p:txBody>
          </p:sp>
        </p:grpSp>
      </p:grpSp>
      <p:sp>
        <p:nvSpPr>
          <p:cNvPr id="11290" name="文本框 66"/>
          <p:cNvSpPr txBox="1">
            <a:spLocks noChangeArrowheads="1"/>
          </p:cNvSpPr>
          <p:nvPr/>
        </p:nvSpPr>
        <p:spPr bwMode="auto">
          <a:xfrm>
            <a:off x="3732530" y="1946910"/>
            <a:ext cx="1695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5010" y="3084668"/>
            <a:ext cx="78765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        本</a:t>
            </a:r>
            <a:r>
              <a:rPr lang="zh-CN" altLang="en-US" sz="2000" dirty="0">
                <a:solidFill>
                  <a:schemeClr val="bg1"/>
                </a:solidFill>
              </a:rPr>
              <a:t>项</a:t>
            </a:r>
            <a:r>
              <a:rPr lang="zh-CN" altLang="en-US" sz="2000" dirty="0" smtClean="0">
                <a:solidFill>
                  <a:schemeClr val="bg1"/>
                </a:solidFill>
              </a:rPr>
              <a:t>目是基于得力文具的日常使用及数据更新维护的后台管理系统；得</a:t>
            </a:r>
            <a:r>
              <a:rPr lang="zh-CN" altLang="en-US" sz="2000" dirty="0">
                <a:solidFill>
                  <a:schemeClr val="bg1"/>
                </a:solidFill>
              </a:rPr>
              <a:t>力集团从</a:t>
            </a:r>
            <a:r>
              <a:rPr lang="en-US" altLang="zh-CN" sz="2000" dirty="0">
                <a:solidFill>
                  <a:schemeClr val="bg1"/>
                </a:solidFill>
              </a:rPr>
              <a:t>20</a:t>
            </a:r>
            <a:r>
              <a:rPr lang="zh-CN" altLang="en-US" sz="2000" dirty="0">
                <a:solidFill>
                  <a:schemeClr val="bg1"/>
                </a:solidFill>
              </a:rPr>
              <a:t>世纪</a:t>
            </a:r>
            <a:r>
              <a:rPr lang="en-US" altLang="zh-CN" sz="2000" dirty="0">
                <a:solidFill>
                  <a:schemeClr val="bg1"/>
                </a:solidFill>
              </a:rPr>
              <a:t>90</a:t>
            </a:r>
            <a:r>
              <a:rPr lang="zh-CN" altLang="en-US" sz="2000" dirty="0">
                <a:solidFill>
                  <a:schemeClr val="bg1"/>
                </a:solidFill>
              </a:rPr>
              <a:t>年代以来，连续保持高速增长。作为中国最大的文具供应</a:t>
            </a:r>
            <a:r>
              <a:rPr lang="zh-CN" altLang="en-US" sz="2000" dirty="0" smtClean="0">
                <a:solidFill>
                  <a:schemeClr val="bg1"/>
                </a:solidFill>
              </a:rPr>
              <a:t>商，在</a:t>
            </a:r>
            <a:r>
              <a:rPr lang="zh-CN" altLang="en-US" sz="2000" dirty="0">
                <a:solidFill>
                  <a:schemeClr val="bg1"/>
                </a:solidFill>
              </a:rPr>
              <a:t>未来，得力的发展目标是成为世界领先的综合文具供应商，创建具有全球竞争力的企</a:t>
            </a:r>
            <a:r>
              <a:rPr lang="zh-CN" altLang="en-US" sz="2000" dirty="0" smtClean="0">
                <a:solidFill>
                  <a:schemeClr val="bg1"/>
                </a:solidFill>
              </a:rPr>
              <a:t>业。本后台管理系统，为其量身打造，功能模块齐全，操作简单维护成本低。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1126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11270" name="图片 36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sp>
        <p:nvSpPr>
          <p:cNvPr id="11274" name="矩形 19"/>
          <p:cNvSpPr>
            <a:spLocks noChangeArrowheads="1"/>
          </p:cNvSpPr>
          <p:nvPr/>
        </p:nvSpPr>
        <p:spPr bwMode="auto">
          <a:xfrm>
            <a:off x="0" y="613410"/>
            <a:ext cx="9144000" cy="2212340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cxnSp>
        <p:nvCxnSpPr>
          <p:cNvPr id="11280" name="直接连接符 30"/>
          <p:cNvCxnSpPr>
            <a:cxnSpLocks noChangeShapeType="1"/>
          </p:cNvCxnSpPr>
          <p:nvPr/>
        </p:nvCxnSpPr>
        <p:spPr bwMode="auto">
          <a:xfrm>
            <a:off x="0" y="613410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直接连接符 31"/>
          <p:cNvCxnSpPr>
            <a:cxnSpLocks noChangeShapeType="1"/>
          </p:cNvCxnSpPr>
          <p:nvPr/>
        </p:nvCxnSpPr>
        <p:spPr bwMode="auto">
          <a:xfrm>
            <a:off x="0" y="2825750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0" y="613410"/>
            <a:ext cx="9144000" cy="2212340"/>
            <a:chOff x="0" y="2442"/>
            <a:chExt cx="14400" cy="3484"/>
          </a:xfrm>
        </p:grpSpPr>
        <p:sp>
          <p:nvSpPr>
            <p:cNvPr id="11275" name="矩形 21"/>
            <p:cNvSpPr>
              <a:spLocks noChangeArrowheads="1"/>
            </p:cNvSpPr>
            <p:nvPr/>
          </p:nvSpPr>
          <p:spPr bwMode="auto">
            <a:xfrm>
              <a:off x="0" y="2442"/>
              <a:ext cx="14400" cy="3484"/>
            </a:xfrm>
            <a:prstGeom prst="rect">
              <a:avLst/>
            </a:prstGeom>
            <a:solidFill>
              <a:schemeClr val="bg1">
                <a:alpha val="14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grpSp>
          <p:nvGrpSpPr>
            <p:cNvPr id="11282" name="组合 5"/>
            <p:cNvGrpSpPr/>
            <p:nvPr/>
          </p:nvGrpSpPr>
          <p:grpSpPr bwMode="auto">
            <a:xfrm>
              <a:off x="0" y="2853"/>
              <a:ext cx="14400" cy="1748"/>
              <a:chOff x="0" y="0"/>
              <a:chExt cx="12192000" cy="1480457"/>
            </a:xfrm>
          </p:grpSpPr>
          <p:sp>
            <p:nvSpPr>
              <p:cNvPr id="11283" name="弧形 44"/>
              <p:cNvSpPr/>
              <p:nvPr/>
            </p:nvSpPr>
            <p:spPr bwMode="auto">
              <a:xfrm>
                <a:off x="5356225" y="0"/>
                <a:ext cx="1479550" cy="1480457"/>
              </a:xfrm>
              <a:custGeom>
                <a:avLst/>
                <a:gdLst>
                  <a:gd name="T0" fmla="*/ 0 w 1479550"/>
                  <a:gd name="T1" fmla="*/ 740228 h 1480457"/>
                  <a:gd name="T2" fmla="*/ 739775 w 1479550"/>
                  <a:gd name="T3" fmla="*/ 0 h 1480457"/>
                  <a:gd name="T4" fmla="*/ 1479550 w 1479550"/>
                  <a:gd name="T5" fmla="*/ 740229 h 1480457"/>
                  <a:gd name="T6" fmla="*/ 739775 w 1479550"/>
                  <a:gd name="T7" fmla="*/ 740229 h 1480457"/>
                  <a:gd name="T8" fmla="*/ 0 w 1479550"/>
                  <a:gd name="T9" fmla="*/ 740228 h 1480457"/>
                  <a:gd name="T10" fmla="*/ 0 w 1479550"/>
                  <a:gd name="T11" fmla="*/ 740228 h 1480457"/>
                  <a:gd name="T12" fmla="*/ 739775 w 1479550"/>
                  <a:gd name="T13" fmla="*/ 0 h 1480457"/>
                  <a:gd name="T14" fmla="*/ 1479550 w 1479550"/>
                  <a:gd name="T15" fmla="*/ 740229 h 1480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9550" h="1480457" stroke="0">
                    <a:moveTo>
                      <a:pt x="0" y="740228"/>
                    </a:moveTo>
                    <a:cubicBezTo>
                      <a:pt x="0" y="331411"/>
                      <a:pt x="331209" y="0"/>
                      <a:pt x="739775" y="0"/>
                    </a:cubicBezTo>
                    <a:cubicBezTo>
                      <a:pt x="1148341" y="0"/>
                      <a:pt x="1479550" y="331412"/>
                      <a:pt x="1479550" y="740229"/>
                    </a:cubicBezTo>
                    <a:lnTo>
                      <a:pt x="739775" y="740229"/>
                    </a:lnTo>
                    <a:lnTo>
                      <a:pt x="0" y="740228"/>
                    </a:lnTo>
                    <a:close/>
                  </a:path>
                  <a:path w="1479550" h="1480457" fill="none">
                    <a:moveTo>
                      <a:pt x="0" y="740228"/>
                    </a:moveTo>
                    <a:cubicBezTo>
                      <a:pt x="0" y="331411"/>
                      <a:pt x="331209" y="0"/>
                      <a:pt x="739775" y="0"/>
                    </a:cubicBezTo>
                    <a:cubicBezTo>
                      <a:pt x="1148341" y="0"/>
                      <a:pt x="1479550" y="331412"/>
                      <a:pt x="1479550" y="740229"/>
                    </a:cubicBezTo>
                  </a:path>
                </a:pathLst>
              </a:custGeom>
              <a:noFill/>
              <a:ln w="12700" cap="flat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cxnSp>
            <p:nvCxnSpPr>
              <p:cNvPr id="11284" name="直接连接符 48"/>
              <p:cNvCxnSpPr>
                <a:cxnSpLocks noChangeShapeType="1"/>
              </p:cNvCxnSpPr>
              <p:nvPr/>
            </p:nvCxnSpPr>
            <p:spPr bwMode="auto">
              <a:xfrm>
                <a:off x="0" y="733875"/>
                <a:ext cx="5353050" cy="0"/>
              </a:xfrm>
              <a:prstGeom prst="line">
                <a:avLst/>
              </a:prstGeom>
              <a:noFill/>
              <a:ln w="12700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5" name="直接连接符 49"/>
              <p:cNvCxnSpPr>
                <a:cxnSpLocks noChangeShapeType="1"/>
              </p:cNvCxnSpPr>
              <p:nvPr/>
            </p:nvCxnSpPr>
            <p:spPr bwMode="auto">
              <a:xfrm>
                <a:off x="6838950" y="733875"/>
                <a:ext cx="5353050" cy="0"/>
              </a:xfrm>
              <a:prstGeom prst="line">
                <a:avLst/>
              </a:prstGeom>
              <a:noFill/>
              <a:ln w="12700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6" name="组合 74"/>
            <p:cNvGrpSpPr/>
            <p:nvPr/>
          </p:nvGrpSpPr>
          <p:grpSpPr bwMode="auto">
            <a:xfrm>
              <a:off x="6467" y="2982"/>
              <a:ext cx="1474" cy="1476"/>
              <a:chOff x="0" y="0"/>
              <a:chExt cx="1248318" cy="1248318"/>
            </a:xfrm>
          </p:grpSpPr>
          <p:sp>
            <p:nvSpPr>
              <p:cNvPr id="11287" name="椭圆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88" name="文本框 61"/>
              <p:cNvSpPr txBox="1">
                <a:spLocks noChangeArrowheads="1"/>
              </p:cNvSpPr>
              <p:nvPr/>
            </p:nvSpPr>
            <p:spPr bwMode="auto">
              <a:xfrm>
                <a:off x="169699" y="207807"/>
                <a:ext cx="924400" cy="859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altLang="zh-CN" sz="360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2</a:t>
                </a:r>
              </a:p>
            </p:txBody>
          </p:sp>
        </p:grpSp>
      </p:grpSp>
      <p:sp>
        <p:nvSpPr>
          <p:cNvPr id="11290" name="文本框 66"/>
          <p:cNvSpPr txBox="1">
            <a:spLocks noChangeArrowheads="1"/>
          </p:cNvSpPr>
          <p:nvPr/>
        </p:nvSpPr>
        <p:spPr bwMode="auto">
          <a:xfrm>
            <a:off x="3732530" y="1946910"/>
            <a:ext cx="1695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项目架构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9399" y="889345"/>
            <a:ext cx="8577263" cy="3364706"/>
            <a:chOff x="446" y="1972"/>
            <a:chExt cx="13508" cy="5299"/>
          </a:xfrm>
        </p:grpSpPr>
        <p:grpSp>
          <p:nvGrpSpPr>
            <p:cNvPr id="13320" name="组合 7"/>
            <p:cNvGrpSpPr/>
            <p:nvPr/>
          </p:nvGrpSpPr>
          <p:grpSpPr bwMode="auto">
            <a:xfrm>
              <a:off x="598" y="1972"/>
              <a:ext cx="2295" cy="2295"/>
              <a:chOff x="0" y="0"/>
              <a:chExt cx="1944000" cy="1944000"/>
            </a:xfrm>
          </p:grpSpPr>
          <p:grpSp>
            <p:nvGrpSpPr>
              <p:cNvPr id="13321" name="组合 8"/>
              <p:cNvGrpSpPr/>
              <p:nvPr/>
            </p:nvGrpSpPr>
            <p:grpSpPr bwMode="auto">
              <a:xfrm>
                <a:off x="0" y="0"/>
                <a:ext cx="1944000" cy="1944000"/>
                <a:chOff x="0" y="0"/>
                <a:chExt cx="1944000" cy="1944000"/>
              </a:xfrm>
            </p:grpSpPr>
            <p:sp>
              <p:nvSpPr>
                <p:cNvPr id="13322" name="椭圆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44000" cy="1944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63500" cmpd="sng">
                  <a:solidFill>
                    <a:srgbClr val="D9D9D9"/>
                  </a:solidFill>
                  <a:round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 sz="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23" name="弧形 19"/>
                <p:cNvSpPr/>
                <p:nvPr/>
              </p:nvSpPr>
              <p:spPr bwMode="auto">
                <a:xfrm>
                  <a:off x="0" y="0"/>
                  <a:ext cx="1944000" cy="1944000"/>
                </a:xfrm>
                <a:custGeom>
                  <a:avLst/>
                  <a:gdLst>
                    <a:gd name="T0" fmla="*/ 1023982 w 1944000"/>
                    <a:gd name="T1" fmla="*/ 1391 h 1944000"/>
                    <a:gd name="T2" fmla="*/ 1943739 w 1944000"/>
                    <a:gd name="T3" fmla="*/ 994516 h 1944000"/>
                    <a:gd name="T4" fmla="*/ 978972 w 1944000"/>
                    <a:gd name="T5" fmla="*/ 1943975 h 1944000"/>
                    <a:gd name="T6" fmla="*/ 684 w 1944000"/>
                    <a:gd name="T7" fmla="*/ 1008453 h 1944000"/>
                    <a:gd name="T8" fmla="*/ 972000 w 1944000"/>
                    <a:gd name="T9" fmla="*/ 972000 h 1944000"/>
                    <a:gd name="T10" fmla="*/ 1023982 w 1944000"/>
                    <a:gd name="T11" fmla="*/ 1391 h 1944000"/>
                    <a:gd name="T12" fmla="*/ 1023982 w 1944000"/>
                    <a:gd name="T13" fmla="*/ 1391 h 1944000"/>
                    <a:gd name="T14" fmla="*/ 1943739 w 1944000"/>
                    <a:gd name="T15" fmla="*/ 994516 h 1944000"/>
                    <a:gd name="T16" fmla="*/ 978972 w 1944000"/>
                    <a:gd name="T17" fmla="*/ 1943975 h 1944000"/>
                    <a:gd name="T18" fmla="*/ 684 w 1944000"/>
                    <a:gd name="T19" fmla="*/ 1008453 h 1944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4000" h="1944000" stroke="0">
                      <a:moveTo>
                        <a:pt x="1023982" y="1391"/>
                      </a:moveTo>
                      <a:cubicBezTo>
                        <a:pt x="1548570" y="29486"/>
                        <a:pt x="1955908" y="469316"/>
                        <a:pt x="1943739" y="994516"/>
                      </a:cubicBezTo>
                      <a:cubicBezTo>
                        <a:pt x="1931570" y="1519715"/>
                        <a:pt x="1504298" y="1940207"/>
                        <a:pt x="978972" y="1943975"/>
                      </a:cubicBezTo>
                      <a:cubicBezTo>
                        <a:pt x="453645" y="1947743"/>
                        <a:pt x="20386" y="1533423"/>
                        <a:pt x="684" y="1008453"/>
                      </a:cubicBezTo>
                      <a:lnTo>
                        <a:pt x="972000" y="972000"/>
                      </a:lnTo>
                      <a:lnTo>
                        <a:pt x="1023982" y="1391"/>
                      </a:lnTo>
                      <a:close/>
                    </a:path>
                    <a:path w="1944000" h="1944000" fill="none">
                      <a:moveTo>
                        <a:pt x="1023982" y="1391"/>
                      </a:moveTo>
                      <a:cubicBezTo>
                        <a:pt x="1548570" y="29486"/>
                        <a:pt x="1955908" y="469316"/>
                        <a:pt x="1943739" y="994516"/>
                      </a:cubicBezTo>
                      <a:cubicBezTo>
                        <a:pt x="1931570" y="1519715"/>
                        <a:pt x="1504298" y="1940207"/>
                        <a:pt x="978972" y="1943975"/>
                      </a:cubicBezTo>
                      <a:cubicBezTo>
                        <a:pt x="453645" y="1947743"/>
                        <a:pt x="20386" y="1533423"/>
                        <a:pt x="684" y="1008453"/>
                      </a:cubicBezTo>
                    </a:path>
                  </a:pathLst>
                </a:custGeom>
                <a:noFill/>
                <a:ln w="66675" cap="rnd" cmpd="sng">
                  <a:solidFill>
                    <a:srgbClr val="1E69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 sz="100"/>
                </a:p>
              </p:txBody>
            </p:sp>
          </p:grpSp>
          <p:grpSp>
            <p:nvGrpSpPr>
              <p:cNvPr id="13324" name="组合 10"/>
              <p:cNvGrpSpPr/>
              <p:nvPr/>
            </p:nvGrpSpPr>
            <p:grpSpPr bwMode="auto">
              <a:xfrm>
                <a:off x="400235" y="356857"/>
                <a:ext cx="1129235" cy="1275866"/>
                <a:chOff x="-338" y="0"/>
                <a:chExt cx="1129235" cy="1275866"/>
              </a:xfrm>
            </p:grpSpPr>
            <p:sp>
              <p:nvSpPr>
                <p:cNvPr id="13325" name="文本框 13"/>
                <p:cNvSpPr txBox="1">
                  <a:spLocks noChangeArrowheads="1"/>
                </p:cNvSpPr>
                <p:nvPr/>
              </p:nvSpPr>
              <p:spPr bwMode="auto">
                <a:xfrm>
                  <a:off x="70391" y="848948"/>
                  <a:ext cx="1002072" cy="42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/>
                  <a:lvl2pPr marL="742950" indent="-285750"/>
                  <a:lvl3pPr/>
                  <a:lvl4pPr/>
                  <a:lvl5pPr/>
                  <a:lvl6pPr/>
                  <a:lvl7pPr/>
                  <a:lvl8pPr/>
                  <a:lvl9pPr/>
                </a:lstStyle>
                <a:p>
                  <a:pPr algn="ctr" eaLnBrk="1" hangingPunct="1"/>
                  <a:r>
                    <a:rPr lang="en-US" sz="1500">
                      <a:solidFill>
                        <a:srgbClr val="1E699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75%</a:t>
                  </a:r>
                  <a:endParaRPr lang="zh-CN" altLang="en-US" sz="1500">
                    <a:solidFill>
                      <a:srgbClr val="1E699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326" name="直接连接符 16"/>
                <p:cNvCxnSpPr>
                  <a:cxnSpLocks noChangeShapeType="1"/>
                </p:cNvCxnSpPr>
                <p:nvPr/>
              </p:nvCxnSpPr>
              <p:spPr bwMode="auto">
                <a:xfrm>
                  <a:off x="-338" y="716790"/>
                  <a:ext cx="1129235" cy="0"/>
                </a:xfrm>
                <a:prstGeom prst="line">
                  <a:avLst/>
                </a:prstGeom>
                <a:noFill/>
                <a:ln w="22225" cap="rnd" cmpd="sng">
                  <a:solidFill>
                    <a:srgbClr val="183D67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327" name="Freeform 311"/>
                <p:cNvSpPr>
                  <a:spLocks noEditPoints="1"/>
                </p:cNvSpPr>
                <p:nvPr/>
              </p:nvSpPr>
              <p:spPr bwMode="auto">
                <a:xfrm>
                  <a:off x="257982" y="0"/>
                  <a:ext cx="612775" cy="527748"/>
                </a:xfrm>
                <a:custGeom>
                  <a:avLst/>
                  <a:gdLst>
                    <a:gd name="T0" fmla="*/ 4 w 94"/>
                    <a:gd name="T1" fmla="*/ 19 h 81"/>
                    <a:gd name="T2" fmla="*/ 46 w 94"/>
                    <a:gd name="T3" fmla="*/ 19 h 81"/>
                    <a:gd name="T4" fmla="*/ 50 w 94"/>
                    <a:gd name="T5" fmla="*/ 17 h 81"/>
                    <a:gd name="T6" fmla="*/ 73 w 94"/>
                    <a:gd name="T7" fmla="*/ 0 h 81"/>
                    <a:gd name="T8" fmla="*/ 73 w 94"/>
                    <a:gd name="T9" fmla="*/ 33 h 81"/>
                    <a:gd name="T10" fmla="*/ 73 w 94"/>
                    <a:gd name="T11" fmla="*/ 66 h 81"/>
                    <a:gd name="T12" fmla="*/ 50 w 94"/>
                    <a:gd name="T13" fmla="*/ 50 h 81"/>
                    <a:gd name="T14" fmla="*/ 46 w 94"/>
                    <a:gd name="T15" fmla="*/ 47 h 81"/>
                    <a:gd name="T16" fmla="*/ 34 w 94"/>
                    <a:gd name="T17" fmla="*/ 47 h 81"/>
                    <a:gd name="T18" fmla="*/ 40 w 94"/>
                    <a:gd name="T19" fmla="*/ 70 h 81"/>
                    <a:gd name="T20" fmla="*/ 45 w 94"/>
                    <a:gd name="T21" fmla="*/ 70 h 81"/>
                    <a:gd name="T22" fmla="*/ 45 w 94"/>
                    <a:gd name="T23" fmla="*/ 81 h 81"/>
                    <a:gd name="T24" fmla="*/ 43 w 94"/>
                    <a:gd name="T25" fmla="*/ 81 h 81"/>
                    <a:gd name="T26" fmla="*/ 21 w 94"/>
                    <a:gd name="T27" fmla="*/ 81 h 81"/>
                    <a:gd name="T28" fmla="*/ 11 w 94"/>
                    <a:gd name="T29" fmla="*/ 47 h 81"/>
                    <a:gd name="T30" fmla="*/ 4 w 94"/>
                    <a:gd name="T31" fmla="*/ 47 h 81"/>
                    <a:gd name="T32" fmla="*/ 4 w 94"/>
                    <a:gd name="T33" fmla="*/ 19 h 81"/>
                    <a:gd name="T34" fmla="*/ 87 w 94"/>
                    <a:gd name="T35" fmla="*/ 23 h 81"/>
                    <a:gd name="T36" fmla="*/ 94 w 94"/>
                    <a:gd name="T37" fmla="*/ 33 h 81"/>
                    <a:gd name="T38" fmla="*/ 87 w 94"/>
                    <a:gd name="T39" fmla="*/ 44 h 81"/>
                    <a:gd name="T40" fmla="*/ 87 w 94"/>
                    <a:gd name="T41" fmla="*/ 66 h 81"/>
                    <a:gd name="T42" fmla="*/ 78 w 94"/>
                    <a:gd name="T43" fmla="*/ 66 h 81"/>
                    <a:gd name="T44" fmla="*/ 78 w 94"/>
                    <a:gd name="T45" fmla="*/ 1 h 81"/>
                    <a:gd name="T46" fmla="*/ 87 w 94"/>
                    <a:gd name="T47" fmla="*/ 1 h 81"/>
                    <a:gd name="T48" fmla="*/ 87 w 94"/>
                    <a:gd name="T49" fmla="*/ 23 h 81"/>
                    <a:gd name="T50" fmla="*/ 46 w 94"/>
                    <a:gd name="T51" fmla="*/ 49 h 81"/>
                    <a:gd name="T52" fmla="*/ 37 w 94"/>
                    <a:gd name="T53" fmla="*/ 49 h 81"/>
                    <a:gd name="T54" fmla="*/ 40 w 94"/>
                    <a:gd name="T55" fmla="*/ 61 h 81"/>
                    <a:gd name="T56" fmla="*/ 43 w 94"/>
                    <a:gd name="T57" fmla="*/ 61 h 81"/>
                    <a:gd name="T58" fmla="*/ 43 w 94"/>
                    <a:gd name="T59" fmla="*/ 57 h 81"/>
                    <a:gd name="T60" fmla="*/ 46 w 94"/>
                    <a:gd name="T61" fmla="*/ 4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4" h="81">
                      <a:moveTo>
                        <a:pt x="4" y="19"/>
                      </a:move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33"/>
                        <a:pt x="73" y="33"/>
                        <a:pt x="73" y="33"/>
                      </a:cubicBezTo>
                      <a:cubicBezTo>
                        <a:pt x="73" y="66"/>
                        <a:pt x="73" y="66"/>
                        <a:pt x="73" y="66"/>
                      </a:cubicBezTo>
                      <a:cubicBezTo>
                        <a:pt x="50" y="50"/>
                        <a:pt x="50" y="50"/>
                        <a:pt x="50" y="50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45" y="70"/>
                        <a:pt x="45" y="70"/>
                        <a:pt x="45" y="70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3" y="81"/>
                        <a:pt x="43" y="81"/>
                        <a:pt x="43" y="81"/>
                      </a:cubicBezTo>
                      <a:cubicBezTo>
                        <a:pt x="21" y="81"/>
                        <a:pt x="21" y="81"/>
                        <a:pt x="21" y="81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4" y="47"/>
                        <a:pt x="4" y="47"/>
                        <a:pt x="4" y="47"/>
                      </a:cubicBezTo>
                      <a:cubicBezTo>
                        <a:pt x="0" y="38"/>
                        <a:pt x="0" y="29"/>
                        <a:pt x="4" y="19"/>
                      </a:cubicBezTo>
                      <a:close/>
                      <a:moveTo>
                        <a:pt x="87" y="23"/>
                      </a:moveTo>
                      <a:cubicBezTo>
                        <a:pt x="91" y="25"/>
                        <a:pt x="94" y="29"/>
                        <a:pt x="94" y="33"/>
                      </a:cubicBezTo>
                      <a:cubicBezTo>
                        <a:pt x="94" y="38"/>
                        <a:pt x="91" y="42"/>
                        <a:pt x="87" y="44"/>
                      </a:cubicBezTo>
                      <a:cubicBezTo>
                        <a:pt x="87" y="66"/>
                        <a:pt x="87" y="66"/>
                        <a:pt x="87" y="66"/>
                      </a:cubicBezTo>
                      <a:cubicBezTo>
                        <a:pt x="78" y="66"/>
                        <a:pt x="78" y="66"/>
                        <a:pt x="78" y="66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87" y="1"/>
                        <a:pt x="87" y="1"/>
                        <a:pt x="87" y="1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close/>
                      <a:moveTo>
                        <a:pt x="46" y="49"/>
                      </a:moveTo>
                      <a:cubicBezTo>
                        <a:pt x="37" y="49"/>
                        <a:pt x="37" y="49"/>
                        <a:pt x="37" y="49"/>
                      </a:cubicBezTo>
                      <a:cubicBezTo>
                        <a:pt x="40" y="61"/>
                        <a:pt x="40" y="61"/>
                        <a:pt x="40" y="61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43" y="57"/>
                        <a:pt x="43" y="57"/>
                        <a:pt x="43" y="57"/>
                      </a:cubicBezTo>
                      <a:lnTo>
                        <a:pt x="46" y="49"/>
                      </a:lnTo>
                      <a:close/>
                    </a:path>
                  </a:pathLst>
                </a:custGeom>
                <a:solidFill>
                  <a:srgbClr val="183D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00"/>
                </a:p>
              </p:txBody>
            </p:sp>
          </p:grpSp>
        </p:grpSp>
        <p:sp>
          <p:nvSpPr>
            <p:cNvPr id="13328" name="矩形 20"/>
            <p:cNvSpPr>
              <a:spLocks noChangeArrowheads="1"/>
            </p:cNvSpPr>
            <p:nvPr/>
          </p:nvSpPr>
          <p:spPr bwMode="auto">
            <a:xfrm>
              <a:off x="3088" y="2319"/>
              <a:ext cx="10209" cy="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sz="1800" b="1" u="sng">
                  <a:solidFill>
                    <a:schemeClr val="bg1"/>
                  </a:solidFill>
                  <a:latin typeface="Arial" panose="020B0604020202020204" pitchFamily="34" charset="0"/>
                </a:rPr>
                <a:t>项目共</a:t>
              </a:r>
              <a:r>
                <a:rPr lang="en-US" sz="1800" b="1" u="sng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r>
                <a:rPr sz="1800" b="1" u="sng">
                  <a:solidFill>
                    <a:schemeClr val="bg1"/>
                  </a:solidFill>
                  <a:latin typeface="Arial" panose="020B0604020202020204" pitchFamily="34" charset="0"/>
                </a:rPr>
                <a:t>个</a:t>
              </a:r>
              <a:r>
                <a:rPr lang="zh-CN" sz="1800" b="1" u="sng">
                  <a:solidFill>
                    <a:schemeClr val="bg1"/>
                  </a:solidFill>
                  <a:latin typeface="Arial" panose="020B0604020202020204" pitchFamily="34" charset="0"/>
                </a:rPr>
                <a:t>页面级组件</a:t>
              </a:r>
              <a:r>
                <a:rPr sz="1800" b="1" u="sng">
                  <a:solidFill>
                    <a:schemeClr val="bg1"/>
                  </a:solidFill>
                  <a:latin typeface="Arial" panose="020B0604020202020204" pitchFamily="34" charset="0"/>
                </a:rPr>
                <a:t>：</a:t>
              </a:r>
              <a:r>
                <a:rPr sz="1600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cpmLogin</a:t>
              </a:r>
              <a:r>
                <a:rPr sz="1600">
                  <a:solidFill>
                    <a:schemeClr val="bg1"/>
                  </a:solidFill>
                  <a:latin typeface="Arial" panose="020B0604020202020204" pitchFamily="34" charset="0"/>
                </a:rPr>
                <a:t>模块</a:t>
              </a:r>
              <a:r>
                <a:rPr lang="zh-CN" sz="1600">
                  <a:solidFill>
                    <a:schemeClr val="bg1"/>
                  </a:solidFill>
                  <a:latin typeface="Arial" panose="020B0604020202020204" pitchFamily="34" charset="0"/>
                </a:rPr>
                <a:t>和</a:t>
              </a: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cpmSport</a:t>
              </a:r>
              <a:r>
                <a:rPr sz="1600">
                  <a:solidFill>
                    <a:schemeClr val="bg1"/>
                  </a:solidFill>
                  <a:latin typeface="Arial" panose="020B0604020202020204" pitchFamily="34" charset="0"/>
                </a:rPr>
                <a:t>模块</a:t>
              </a:r>
              <a:r>
                <a:rPr lang="zh-CN" sz="1600">
                  <a:solidFill>
                    <a:schemeClr val="bg1"/>
                  </a:solidFill>
                  <a:latin typeface="Arial" panose="020B0604020202020204" pitchFamily="34" charset="0"/>
                </a:rPr>
                <a:t>。</a:t>
              </a:r>
            </a:p>
            <a:p>
              <a:pPr eaLnBrk="1" hangingPunct="1"/>
              <a:r>
                <a:rPr lang="en-US" sz="1800" b="1" u="sng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cpmSport</a:t>
              </a:r>
              <a:r>
                <a:rPr sz="1800" b="1" u="sng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模块</a:t>
              </a:r>
              <a:r>
                <a:rPr lang="zh-CN" sz="1800" b="1" u="sng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分为</a:t>
              </a:r>
              <a:r>
                <a:rPr lang="zh-CN" sz="1600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：</a:t>
              </a:r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header</a:t>
              </a: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头部模块和</a:t>
              </a: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box</a:t>
              </a: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模块。</a:t>
              </a:r>
            </a:p>
            <a:p>
              <a:pPr eaLnBrk="1" hangingPunct="1"/>
              <a:r>
                <a:rPr lang="en-US" sz="1800" b="1" u="sng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box</a:t>
              </a:r>
              <a:r>
                <a:rPr lang="zh-CN" altLang="en-US" sz="1800" b="1" u="sng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模块分为：</a:t>
              </a: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sym typeface="+mn-ea"/>
                </a:rPr>
                <a:t>管理首页、商品管理、文章管理、订单管理、会员管理、广告管理、专题活动、统计报表、链接管理、系统管理。</a:t>
              </a:r>
            </a:p>
          </p:txBody>
        </p:sp>
        <p:sp>
          <p:nvSpPr>
            <p:cNvPr id="13330" name="矩形 22"/>
            <p:cNvSpPr>
              <a:spLocks noChangeArrowheads="1"/>
            </p:cNvSpPr>
            <p:nvPr/>
          </p:nvSpPr>
          <p:spPr bwMode="auto">
            <a:xfrm>
              <a:off x="2893" y="4986"/>
              <a:ext cx="10720" cy="2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 ea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zh-CN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单个模块内部，使用 v-if 对 loading 动画进行条件渲染、 v-for 遍历数组，渲染列表、v-bind 动态绑定属性、filter 对数据进行过滤处理、Axios发送请求获取数据、在</a:t>
              </a:r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vue</a:t>
              </a:r>
              <a:r>
                <a:rPr lang="zh-CN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钩子函数中获取数据。</a:t>
              </a:r>
            </a:p>
            <a:p>
              <a:pPr marL="342900" indent="-342900" ea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zh-CN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各模块之间由 router 进行连接，实现相互切换， router-link 中绑定路由 name 及需要传递的 params。</a:t>
              </a:r>
            </a:p>
          </p:txBody>
        </p:sp>
        <p:grpSp>
          <p:nvGrpSpPr>
            <p:cNvPr id="13353" name="组合 45"/>
            <p:cNvGrpSpPr/>
            <p:nvPr/>
          </p:nvGrpSpPr>
          <p:grpSpPr bwMode="auto">
            <a:xfrm>
              <a:off x="598" y="4975"/>
              <a:ext cx="2295" cy="2295"/>
              <a:chOff x="0" y="0"/>
              <a:chExt cx="1944000" cy="1944000"/>
            </a:xfrm>
          </p:grpSpPr>
          <p:grpSp>
            <p:nvGrpSpPr>
              <p:cNvPr id="13354" name="组合 46"/>
              <p:cNvGrpSpPr/>
              <p:nvPr/>
            </p:nvGrpSpPr>
            <p:grpSpPr bwMode="auto">
              <a:xfrm>
                <a:off x="0" y="0"/>
                <a:ext cx="1944000" cy="1944000"/>
                <a:chOff x="0" y="0"/>
                <a:chExt cx="1944000" cy="1944000"/>
              </a:xfrm>
            </p:grpSpPr>
            <p:sp>
              <p:nvSpPr>
                <p:cNvPr id="13355" name="椭圆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44000" cy="19440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63500" cmpd="sng">
                  <a:solidFill>
                    <a:srgbClr val="D9D9D9"/>
                  </a:solidFill>
                  <a:round/>
                </a:ln>
              </p:spPr>
              <p:txBody>
                <a:bodyPr anchor="ctr"/>
                <a:lstStyle/>
                <a:p>
                  <a:pPr algn="ctr" eaLnBrk="1" hangingPunct="1"/>
                  <a:endParaRPr lang="zh-CN" altLang="en-US" sz="1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356" name="弧形 52"/>
                <p:cNvSpPr/>
                <p:nvPr/>
              </p:nvSpPr>
              <p:spPr bwMode="auto">
                <a:xfrm>
                  <a:off x="0" y="0"/>
                  <a:ext cx="1944000" cy="1944000"/>
                </a:xfrm>
                <a:custGeom>
                  <a:avLst/>
                  <a:gdLst>
                    <a:gd name="T0" fmla="*/ 1023982 w 1944000"/>
                    <a:gd name="T1" fmla="*/ 1391 h 1944000"/>
                    <a:gd name="T2" fmla="*/ 1943691 w 1944000"/>
                    <a:gd name="T3" fmla="*/ 996493 h 1944000"/>
                    <a:gd name="T4" fmla="*/ 975016 w 1944000"/>
                    <a:gd name="T5" fmla="*/ 1943996 h 1944000"/>
                    <a:gd name="T6" fmla="*/ 972000 w 1944000"/>
                    <a:gd name="T7" fmla="*/ 972000 h 1944000"/>
                    <a:gd name="T8" fmla="*/ 1023982 w 1944000"/>
                    <a:gd name="T9" fmla="*/ 1391 h 1944000"/>
                    <a:gd name="T10" fmla="*/ 1023982 w 1944000"/>
                    <a:gd name="T11" fmla="*/ 1391 h 1944000"/>
                    <a:gd name="T12" fmla="*/ 1943691 w 1944000"/>
                    <a:gd name="T13" fmla="*/ 996493 h 1944000"/>
                    <a:gd name="T14" fmla="*/ 975016 w 1944000"/>
                    <a:gd name="T15" fmla="*/ 1943996 h 1944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44000" h="1944000" stroke="0">
                      <a:moveTo>
                        <a:pt x="1023982" y="1391"/>
                      </a:moveTo>
                      <a:cubicBezTo>
                        <a:pt x="1549337" y="29527"/>
                        <a:pt x="1956948" y="470552"/>
                        <a:pt x="1943691" y="996493"/>
                      </a:cubicBezTo>
                      <a:cubicBezTo>
                        <a:pt x="1930434" y="1522434"/>
                        <a:pt x="1501122" y="1942363"/>
                        <a:pt x="975016" y="1943996"/>
                      </a:cubicBezTo>
                      <a:cubicBezTo>
                        <a:pt x="974011" y="1619997"/>
                        <a:pt x="973005" y="1295999"/>
                        <a:pt x="972000" y="972000"/>
                      </a:cubicBezTo>
                      <a:lnTo>
                        <a:pt x="1023982" y="1391"/>
                      </a:lnTo>
                      <a:close/>
                    </a:path>
                    <a:path w="1944000" h="1944000" fill="none">
                      <a:moveTo>
                        <a:pt x="1023982" y="1391"/>
                      </a:moveTo>
                      <a:cubicBezTo>
                        <a:pt x="1549337" y="29527"/>
                        <a:pt x="1956948" y="470552"/>
                        <a:pt x="1943691" y="996493"/>
                      </a:cubicBezTo>
                      <a:cubicBezTo>
                        <a:pt x="1930434" y="1522434"/>
                        <a:pt x="1501122" y="1942363"/>
                        <a:pt x="975016" y="1943996"/>
                      </a:cubicBezTo>
                    </a:path>
                  </a:pathLst>
                </a:custGeom>
                <a:noFill/>
                <a:ln w="66675" cap="rnd" cmpd="sng">
                  <a:solidFill>
                    <a:srgbClr val="1E69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 sz="100"/>
                </a:p>
              </p:txBody>
            </p:sp>
          </p:grpSp>
          <p:grpSp>
            <p:nvGrpSpPr>
              <p:cNvPr id="13357" name="组合 47"/>
              <p:cNvGrpSpPr/>
              <p:nvPr/>
            </p:nvGrpSpPr>
            <p:grpSpPr bwMode="auto">
              <a:xfrm>
                <a:off x="400235" y="1073647"/>
                <a:ext cx="1129235" cy="559076"/>
                <a:chOff x="-338" y="-424"/>
                <a:chExt cx="1129235" cy="559076"/>
              </a:xfrm>
            </p:grpSpPr>
            <p:sp>
              <p:nvSpPr>
                <p:cNvPr id="13358" name="文本框 49"/>
                <p:cNvSpPr txBox="1">
                  <a:spLocks noChangeArrowheads="1"/>
                </p:cNvSpPr>
                <p:nvPr/>
              </p:nvSpPr>
              <p:spPr bwMode="auto">
                <a:xfrm>
                  <a:off x="70391" y="131734"/>
                  <a:ext cx="1002072" cy="4269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/>
                  <a:lvl2pPr marL="742950" indent="-285750"/>
                  <a:lvl3pPr/>
                  <a:lvl4pPr/>
                  <a:lvl5pPr/>
                  <a:lvl6pPr/>
                  <a:lvl7pPr/>
                  <a:lvl8pPr/>
                  <a:lvl9pPr/>
                </a:lstStyle>
                <a:p>
                  <a:pPr algn="ctr" eaLnBrk="1" hangingPunct="1"/>
                  <a:r>
                    <a:rPr lang="en-US" sz="1500">
                      <a:solidFill>
                        <a:srgbClr val="1E699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50%</a:t>
                  </a:r>
                  <a:endParaRPr lang="zh-CN" altLang="en-US" sz="1500">
                    <a:solidFill>
                      <a:srgbClr val="1E699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359" name="直接连接符 50"/>
                <p:cNvCxnSpPr>
                  <a:cxnSpLocks noChangeShapeType="1"/>
                </p:cNvCxnSpPr>
                <p:nvPr/>
              </p:nvCxnSpPr>
              <p:spPr bwMode="auto">
                <a:xfrm>
                  <a:off x="-338" y="-424"/>
                  <a:ext cx="1129235" cy="0"/>
                </a:xfrm>
                <a:prstGeom prst="line">
                  <a:avLst/>
                </a:prstGeom>
                <a:noFill/>
                <a:ln w="22225" cap="rnd" cmpd="sng">
                  <a:solidFill>
                    <a:srgbClr val="1E699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3360" name="Freeform 320"/>
              <p:cNvSpPr>
                <a:spLocks noEditPoints="1"/>
              </p:cNvSpPr>
              <p:nvPr/>
            </p:nvSpPr>
            <p:spPr bwMode="auto">
              <a:xfrm>
                <a:off x="675110" y="415113"/>
                <a:ext cx="566616" cy="506104"/>
              </a:xfrm>
              <a:custGeom>
                <a:avLst/>
                <a:gdLst>
                  <a:gd name="T0" fmla="*/ 17 w 93"/>
                  <a:gd name="T1" fmla="*/ 18 h 83"/>
                  <a:gd name="T2" fmla="*/ 9 w 93"/>
                  <a:gd name="T3" fmla="*/ 28 h 83"/>
                  <a:gd name="T4" fmla="*/ 84 w 93"/>
                  <a:gd name="T5" fmla="*/ 74 h 83"/>
                  <a:gd name="T6" fmla="*/ 70 w 93"/>
                  <a:gd name="T7" fmla="*/ 28 h 83"/>
                  <a:gd name="T8" fmla="*/ 24 w 93"/>
                  <a:gd name="T9" fmla="*/ 34 h 83"/>
                  <a:gd name="T10" fmla="*/ 24 w 93"/>
                  <a:gd name="T11" fmla="*/ 18 h 83"/>
                  <a:gd name="T12" fmla="*/ 30 w 93"/>
                  <a:gd name="T13" fmla="*/ 13 h 83"/>
                  <a:gd name="T14" fmla="*/ 46 w 93"/>
                  <a:gd name="T15" fmla="*/ 0 h 83"/>
                  <a:gd name="T16" fmla="*/ 63 w 93"/>
                  <a:gd name="T17" fmla="*/ 13 h 83"/>
                  <a:gd name="T18" fmla="*/ 70 w 93"/>
                  <a:gd name="T19" fmla="*/ 18 h 83"/>
                  <a:gd name="T20" fmla="*/ 93 w 93"/>
                  <a:gd name="T21" fmla="*/ 18 h 83"/>
                  <a:gd name="T22" fmla="*/ 93 w 93"/>
                  <a:gd name="T23" fmla="*/ 79 h 83"/>
                  <a:gd name="T24" fmla="*/ 89 w 93"/>
                  <a:gd name="T25" fmla="*/ 83 h 83"/>
                  <a:gd name="T26" fmla="*/ 0 w 93"/>
                  <a:gd name="T27" fmla="*/ 83 h 83"/>
                  <a:gd name="T28" fmla="*/ 0 w 93"/>
                  <a:gd name="T29" fmla="*/ 23 h 83"/>
                  <a:gd name="T30" fmla="*/ 5 w 93"/>
                  <a:gd name="T31" fmla="*/ 18 h 83"/>
                  <a:gd name="T32" fmla="*/ 14 w 93"/>
                  <a:gd name="T33" fmla="*/ 70 h 83"/>
                  <a:gd name="T34" fmla="*/ 39 w 93"/>
                  <a:gd name="T35" fmla="*/ 62 h 83"/>
                  <a:gd name="T36" fmla="*/ 29 w 93"/>
                  <a:gd name="T37" fmla="*/ 63 h 83"/>
                  <a:gd name="T38" fmla="*/ 29 w 93"/>
                  <a:gd name="T39" fmla="*/ 60 h 83"/>
                  <a:gd name="T40" fmla="*/ 26 w 93"/>
                  <a:gd name="T41" fmla="*/ 59 h 83"/>
                  <a:gd name="T42" fmla="*/ 26 w 93"/>
                  <a:gd name="T43" fmla="*/ 61 h 83"/>
                  <a:gd name="T44" fmla="*/ 21 w 93"/>
                  <a:gd name="T45" fmla="*/ 59 h 83"/>
                  <a:gd name="T46" fmla="*/ 35 w 93"/>
                  <a:gd name="T47" fmla="*/ 42 h 83"/>
                  <a:gd name="T48" fmla="*/ 23 w 93"/>
                  <a:gd name="T49" fmla="*/ 57 h 83"/>
                  <a:gd name="T50" fmla="*/ 24 w 93"/>
                  <a:gd name="T51" fmla="*/ 57 h 83"/>
                  <a:gd name="T52" fmla="*/ 30 w 93"/>
                  <a:gd name="T53" fmla="*/ 57 h 83"/>
                  <a:gd name="T54" fmla="*/ 30 w 93"/>
                  <a:gd name="T55" fmla="*/ 57 h 83"/>
                  <a:gd name="T56" fmla="*/ 31 w 93"/>
                  <a:gd name="T57" fmla="*/ 65 h 83"/>
                  <a:gd name="T58" fmla="*/ 36 w 93"/>
                  <a:gd name="T59" fmla="*/ 66 h 83"/>
                  <a:gd name="T60" fmla="*/ 31 w 93"/>
                  <a:gd name="T61" fmla="*/ 65 h 83"/>
                  <a:gd name="T62" fmla="*/ 44 w 93"/>
                  <a:gd name="T63" fmla="*/ 55 h 83"/>
                  <a:gd name="T64" fmla="*/ 78 w 93"/>
                  <a:gd name="T65" fmla="*/ 51 h 83"/>
                  <a:gd name="T66" fmla="*/ 44 w 93"/>
                  <a:gd name="T67" fmla="*/ 60 h 83"/>
                  <a:gd name="T68" fmla="*/ 59 w 93"/>
                  <a:gd name="T69" fmla="*/ 65 h 83"/>
                  <a:gd name="T70" fmla="*/ 44 w 93"/>
                  <a:gd name="T71" fmla="*/ 60 h 83"/>
                  <a:gd name="T72" fmla="*/ 44 w 93"/>
                  <a:gd name="T73" fmla="*/ 46 h 83"/>
                  <a:gd name="T74" fmla="*/ 78 w 93"/>
                  <a:gd name="T75" fmla="*/ 42 h 83"/>
                  <a:gd name="T76" fmla="*/ 39 w 93"/>
                  <a:gd name="T77" fmla="*/ 13 h 83"/>
                  <a:gd name="T78" fmla="*/ 52 w 93"/>
                  <a:gd name="T79" fmla="*/ 12 h 83"/>
                  <a:gd name="T80" fmla="*/ 41 w 93"/>
                  <a:gd name="T81" fmla="*/ 1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3" h="83">
                    <a:moveTo>
                      <a:pt x="5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54" y="34"/>
                      <a:pt x="39" y="34"/>
                      <a:pt x="24" y="3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0"/>
                      <a:pt x="32" y="7"/>
                      <a:pt x="34" y="5"/>
                    </a:cubicBezTo>
                    <a:cubicBezTo>
                      <a:pt x="37" y="2"/>
                      <a:pt x="41" y="0"/>
                      <a:pt x="46" y="0"/>
                    </a:cubicBezTo>
                    <a:cubicBezTo>
                      <a:pt x="51" y="0"/>
                      <a:pt x="55" y="2"/>
                      <a:pt x="58" y="5"/>
                    </a:cubicBezTo>
                    <a:cubicBezTo>
                      <a:pt x="61" y="7"/>
                      <a:pt x="62" y="10"/>
                      <a:pt x="63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83"/>
                      <a:pt x="93" y="83"/>
                      <a:pt x="93" y="83"/>
                    </a:cubicBezTo>
                    <a:cubicBezTo>
                      <a:pt x="89" y="83"/>
                      <a:pt x="89" y="83"/>
                      <a:pt x="89" y="83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5" y="18"/>
                      <a:pt x="5" y="18"/>
                      <a:pt x="5" y="18"/>
                    </a:cubicBezTo>
                    <a:close/>
                    <a:moveTo>
                      <a:pt x="14" y="62"/>
                    </a:moveTo>
                    <a:cubicBezTo>
                      <a:pt x="14" y="70"/>
                      <a:pt x="14" y="70"/>
                      <a:pt x="14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33" y="59"/>
                      <a:pt x="33" y="59"/>
                      <a:pt x="33" y="59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14" y="62"/>
                      <a:pt x="14" y="62"/>
                      <a:pt x="14" y="62"/>
                    </a:cubicBezTo>
                    <a:close/>
                    <a:moveTo>
                      <a:pt x="35" y="42"/>
                    </a:moveTo>
                    <a:cubicBezTo>
                      <a:pt x="32" y="42"/>
                      <a:pt x="26" y="35"/>
                      <a:pt x="19" y="42"/>
                    </a:cubicBezTo>
                    <a:cubicBezTo>
                      <a:pt x="20" y="47"/>
                      <a:pt x="20" y="53"/>
                      <a:pt x="23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5" y="57"/>
                      <a:pt x="26" y="57"/>
                      <a:pt x="27" y="57"/>
                    </a:cubicBezTo>
                    <a:cubicBezTo>
                      <a:pt x="28" y="57"/>
                      <a:pt x="29" y="57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4" y="53"/>
                      <a:pt x="34" y="47"/>
                      <a:pt x="35" y="42"/>
                    </a:cubicBezTo>
                    <a:close/>
                    <a:moveTo>
                      <a:pt x="31" y="65"/>
                    </a:moveTo>
                    <a:cubicBezTo>
                      <a:pt x="31" y="66"/>
                      <a:pt x="31" y="66"/>
                      <a:pt x="31" y="66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1" y="65"/>
                      <a:pt x="31" y="65"/>
                      <a:pt x="31" y="65"/>
                    </a:cubicBezTo>
                    <a:close/>
                    <a:moveTo>
                      <a:pt x="44" y="51"/>
                    </a:moveTo>
                    <a:cubicBezTo>
                      <a:pt x="44" y="55"/>
                      <a:pt x="44" y="55"/>
                      <a:pt x="44" y="55"/>
                    </a:cubicBezTo>
                    <a:cubicBezTo>
                      <a:pt x="78" y="55"/>
                      <a:pt x="78" y="55"/>
                      <a:pt x="78" y="55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44" y="51"/>
                      <a:pt x="44" y="51"/>
                      <a:pt x="44" y="51"/>
                    </a:cubicBezTo>
                    <a:close/>
                    <a:moveTo>
                      <a:pt x="44" y="60"/>
                    </a:moveTo>
                    <a:cubicBezTo>
                      <a:pt x="44" y="65"/>
                      <a:pt x="44" y="65"/>
                      <a:pt x="44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0"/>
                      <a:pt x="59" y="60"/>
                      <a:pt x="59" y="60"/>
                    </a:cubicBezTo>
                    <a:cubicBezTo>
                      <a:pt x="44" y="60"/>
                      <a:pt x="44" y="60"/>
                      <a:pt x="44" y="60"/>
                    </a:cubicBezTo>
                    <a:close/>
                    <a:moveTo>
                      <a:pt x="44" y="42"/>
                    </a:moveTo>
                    <a:cubicBezTo>
                      <a:pt x="44" y="46"/>
                      <a:pt x="44" y="46"/>
                      <a:pt x="44" y="46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44" y="42"/>
                      <a:pt x="44" y="42"/>
                      <a:pt x="44" y="42"/>
                    </a:cubicBezTo>
                    <a:close/>
                    <a:moveTo>
                      <a:pt x="39" y="13"/>
                    </a:move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13"/>
                      <a:pt x="52" y="12"/>
                      <a:pt x="52" y="12"/>
                    </a:cubicBezTo>
                    <a:cubicBezTo>
                      <a:pt x="50" y="10"/>
                      <a:pt x="48" y="9"/>
                      <a:pt x="46" y="9"/>
                    </a:cubicBezTo>
                    <a:cubicBezTo>
                      <a:pt x="44" y="9"/>
                      <a:pt x="42" y="10"/>
                      <a:pt x="41" y="12"/>
                    </a:cubicBezTo>
                    <a:cubicBezTo>
                      <a:pt x="40" y="12"/>
                      <a:pt x="40" y="13"/>
                      <a:pt x="39" y="13"/>
                    </a:cubicBezTo>
                    <a:close/>
                  </a:path>
                </a:pathLst>
              </a:custGeom>
              <a:solidFill>
                <a:srgbClr val="1E69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0"/>
              </a:p>
            </p:txBody>
          </p:sp>
        </p:grpSp>
        <p:cxnSp>
          <p:nvCxnSpPr>
            <p:cNvPr id="13361" name="直接连接符 53"/>
            <p:cNvCxnSpPr>
              <a:cxnSpLocks noChangeShapeType="1"/>
            </p:cNvCxnSpPr>
            <p:nvPr/>
          </p:nvCxnSpPr>
          <p:spPr bwMode="auto">
            <a:xfrm flipV="1">
              <a:off x="446" y="4595"/>
              <a:ext cx="13508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40"/>
          <p:cNvGrpSpPr/>
          <p:nvPr/>
        </p:nvGrpSpPr>
        <p:grpSpPr bwMode="auto">
          <a:xfrm>
            <a:off x="-102394" y="356580"/>
            <a:ext cx="9308306" cy="4338638"/>
            <a:chOff x="0" y="0"/>
            <a:chExt cx="12410868" cy="5784745"/>
          </a:xfrm>
        </p:grpSpPr>
        <p:sp>
          <p:nvSpPr>
            <p:cNvPr id="11267" name="等腰三角形 33"/>
            <p:cNvSpPr>
              <a:spLocks noChangeArrowheads="1"/>
            </p:cNvSpPr>
            <p:nvPr/>
          </p:nvSpPr>
          <p:spPr bwMode="auto">
            <a:xfrm rot="1831200">
              <a:off x="11606019" y="731824"/>
              <a:ext cx="804849" cy="274633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8" name="等腰三角形 34"/>
            <p:cNvSpPr>
              <a:spLocks noChangeArrowheads="1"/>
            </p:cNvSpPr>
            <p:nvPr/>
          </p:nvSpPr>
          <p:spPr bwMode="auto">
            <a:xfrm rot="18237801">
              <a:off x="10656709" y="3382899"/>
              <a:ext cx="306381" cy="163510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69" name="等腰三角形 35"/>
            <p:cNvSpPr>
              <a:spLocks noChangeArrowheads="1"/>
            </p:cNvSpPr>
            <p:nvPr/>
          </p:nvSpPr>
          <p:spPr bwMode="auto">
            <a:xfrm rot="19833911">
              <a:off x="10036008" y="1762093"/>
              <a:ext cx="246059" cy="196846"/>
            </a:xfrm>
            <a:prstGeom prst="triangle">
              <a:avLst>
                <a:gd name="adj" fmla="val 89630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pic>
          <p:nvPicPr>
            <p:cNvPr id="11270" name="图片 36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3812380" y="51278"/>
              <a:ext cx="835224" cy="51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等腰三角形 37"/>
            <p:cNvSpPr>
              <a:spLocks noChangeArrowheads="1"/>
            </p:cNvSpPr>
            <p:nvPr/>
          </p:nvSpPr>
          <p:spPr bwMode="auto">
            <a:xfrm rot="18848016">
              <a:off x="268282" y="5257703"/>
              <a:ext cx="785799" cy="268284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2" name="等腰三角形 38"/>
            <p:cNvSpPr>
              <a:spLocks noChangeArrowheads="1"/>
            </p:cNvSpPr>
            <p:nvPr/>
          </p:nvSpPr>
          <p:spPr bwMode="auto">
            <a:xfrm rot="10359249">
              <a:off x="2101815" y="2806649"/>
              <a:ext cx="339719" cy="446079"/>
            </a:xfrm>
            <a:prstGeom prst="triangle">
              <a:avLst>
                <a:gd name="adj" fmla="val 83981"/>
              </a:avLst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sp>
          <p:nvSpPr>
            <p:cNvPr id="11273" name="等腰三角形 39"/>
            <p:cNvSpPr>
              <a:spLocks noChangeArrowheads="1"/>
            </p:cNvSpPr>
            <p:nvPr/>
          </p:nvSpPr>
          <p:spPr bwMode="auto">
            <a:xfrm rot="1831200">
              <a:off x="0" y="0"/>
              <a:ext cx="584190" cy="200021"/>
            </a:xfrm>
            <a:prstGeom prst="triangle">
              <a:avLst>
                <a:gd name="adj" fmla="val 65787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</p:grpSp>
      <p:sp>
        <p:nvSpPr>
          <p:cNvPr id="11274" name="矩形 19"/>
          <p:cNvSpPr>
            <a:spLocks noChangeArrowheads="1"/>
          </p:cNvSpPr>
          <p:nvPr/>
        </p:nvSpPr>
        <p:spPr bwMode="auto">
          <a:xfrm>
            <a:off x="0" y="613410"/>
            <a:ext cx="9144000" cy="2212340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cxnSp>
        <p:nvCxnSpPr>
          <p:cNvPr id="11280" name="直接连接符 30"/>
          <p:cNvCxnSpPr>
            <a:cxnSpLocks noChangeShapeType="1"/>
          </p:cNvCxnSpPr>
          <p:nvPr/>
        </p:nvCxnSpPr>
        <p:spPr bwMode="auto">
          <a:xfrm>
            <a:off x="0" y="613410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直接连接符 31"/>
          <p:cNvCxnSpPr>
            <a:cxnSpLocks noChangeShapeType="1"/>
          </p:cNvCxnSpPr>
          <p:nvPr/>
        </p:nvCxnSpPr>
        <p:spPr bwMode="auto">
          <a:xfrm>
            <a:off x="0" y="2825750"/>
            <a:ext cx="914400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组合 6"/>
          <p:cNvGrpSpPr/>
          <p:nvPr/>
        </p:nvGrpSpPr>
        <p:grpSpPr>
          <a:xfrm>
            <a:off x="0" y="613410"/>
            <a:ext cx="9144000" cy="2212340"/>
            <a:chOff x="0" y="2442"/>
            <a:chExt cx="14400" cy="3484"/>
          </a:xfrm>
        </p:grpSpPr>
        <p:sp>
          <p:nvSpPr>
            <p:cNvPr id="11275" name="矩形 21"/>
            <p:cNvSpPr>
              <a:spLocks noChangeArrowheads="1"/>
            </p:cNvSpPr>
            <p:nvPr/>
          </p:nvSpPr>
          <p:spPr bwMode="auto">
            <a:xfrm>
              <a:off x="0" y="2442"/>
              <a:ext cx="14400" cy="3484"/>
            </a:xfrm>
            <a:prstGeom prst="rect">
              <a:avLst/>
            </a:prstGeom>
            <a:solidFill>
              <a:schemeClr val="bg1">
                <a:alpha val="14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00">
                <a:solidFill>
                  <a:srgbClr val="FFFFFF"/>
                </a:solidFill>
              </a:endParaRPr>
            </a:p>
          </p:txBody>
        </p:sp>
        <p:grpSp>
          <p:nvGrpSpPr>
            <p:cNvPr id="11282" name="组合 5"/>
            <p:cNvGrpSpPr/>
            <p:nvPr/>
          </p:nvGrpSpPr>
          <p:grpSpPr bwMode="auto">
            <a:xfrm>
              <a:off x="0" y="2853"/>
              <a:ext cx="14400" cy="1748"/>
              <a:chOff x="0" y="0"/>
              <a:chExt cx="12192000" cy="1480457"/>
            </a:xfrm>
          </p:grpSpPr>
          <p:sp>
            <p:nvSpPr>
              <p:cNvPr id="11283" name="弧形 44"/>
              <p:cNvSpPr/>
              <p:nvPr/>
            </p:nvSpPr>
            <p:spPr bwMode="auto">
              <a:xfrm>
                <a:off x="5356225" y="0"/>
                <a:ext cx="1479550" cy="1480457"/>
              </a:xfrm>
              <a:custGeom>
                <a:avLst/>
                <a:gdLst>
                  <a:gd name="T0" fmla="*/ 0 w 1479550"/>
                  <a:gd name="T1" fmla="*/ 740228 h 1480457"/>
                  <a:gd name="T2" fmla="*/ 739775 w 1479550"/>
                  <a:gd name="T3" fmla="*/ 0 h 1480457"/>
                  <a:gd name="T4" fmla="*/ 1479550 w 1479550"/>
                  <a:gd name="T5" fmla="*/ 740229 h 1480457"/>
                  <a:gd name="T6" fmla="*/ 739775 w 1479550"/>
                  <a:gd name="T7" fmla="*/ 740229 h 1480457"/>
                  <a:gd name="T8" fmla="*/ 0 w 1479550"/>
                  <a:gd name="T9" fmla="*/ 740228 h 1480457"/>
                  <a:gd name="T10" fmla="*/ 0 w 1479550"/>
                  <a:gd name="T11" fmla="*/ 740228 h 1480457"/>
                  <a:gd name="T12" fmla="*/ 739775 w 1479550"/>
                  <a:gd name="T13" fmla="*/ 0 h 1480457"/>
                  <a:gd name="T14" fmla="*/ 1479550 w 1479550"/>
                  <a:gd name="T15" fmla="*/ 740229 h 1480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9550" h="1480457" stroke="0">
                    <a:moveTo>
                      <a:pt x="0" y="740228"/>
                    </a:moveTo>
                    <a:cubicBezTo>
                      <a:pt x="0" y="331411"/>
                      <a:pt x="331209" y="0"/>
                      <a:pt x="739775" y="0"/>
                    </a:cubicBezTo>
                    <a:cubicBezTo>
                      <a:pt x="1148341" y="0"/>
                      <a:pt x="1479550" y="331412"/>
                      <a:pt x="1479550" y="740229"/>
                    </a:cubicBezTo>
                    <a:lnTo>
                      <a:pt x="739775" y="740229"/>
                    </a:lnTo>
                    <a:lnTo>
                      <a:pt x="0" y="740228"/>
                    </a:lnTo>
                    <a:close/>
                  </a:path>
                  <a:path w="1479550" h="1480457" fill="none">
                    <a:moveTo>
                      <a:pt x="0" y="740228"/>
                    </a:moveTo>
                    <a:cubicBezTo>
                      <a:pt x="0" y="331411"/>
                      <a:pt x="331209" y="0"/>
                      <a:pt x="739775" y="0"/>
                    </a:cubicBezTo>
                    <a:cubicBezTo>
                      <a:pt x="1148341" y="0"/>
                      <a:pt x="1479550" y="331412"/>
                      <a:pt x="1479550" y="740229"/>
                    </a:cubicBezTo>
                  </a:path>
                </a:pathLst>
              </a:custGeom>
              <a:noFill/>
              <a:ln w="12700" cap="flat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00"/>
              </a:p>
            </p:txBody>
          </p:sp>
          <p:cxnSp>
            <p:nvCxnSpPr>
              <p:cNvPr id="11284" name="直接连接符 48"/>
              <p:cNvCxnSpPr>
                <a:cxnSpLocks noChangeShapeType="1"/>
              </p:cNvCxnSpPr>
              <p:nvPr/>
            </p:nvCxnSpPr>
            <p:spPr bwMode="auto">
              <a:xfrm>
                <a:off x="0" y="733875"/>
                <a:ext cx="5353050" cy="0"/>
              </a:xfrm>
              <a:prstGeom prst="line">
                <a:avLst/>
              </a:prstGeom>
              <a:noFill/>
              <a:ln w="12700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5" name="直接连接符 49"/>
              <p:cNvCxnSpPr>
                <a:cxnSpLocks noChangeShapeType="1"/>
              </p:cNvCxnSpPr>
              <p:nvPr/>
            </p:nvCxnSpPr>
            <p:spPr bwMode="auto">
              <a:xfrm>
                <a:off x="6838950" y="733875"/>
                <a:ext cx="5353050" cy="0"/>
              </a:xfrm>
              <a:prstGeom prst="line">
                <a:avLst/>
              </a:prstGeom>
              <a:noFill/>
              <a:ln w="12700" cmpd="sng">
                <a:solidFill>
                  <a:schemeClr val="bg1">
                    <a:alpha val="7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6" name="组合 74"/>
            <p:cNvGrpSpPr/>
            <p:nvPr/>
          </p:nvGrpSpPr>
          <p:grpSpPr bwMode="auto">
            <a:xfrm>
              <a:off x="6467" y="2982"/>
              <a:ext cx="1474" cy="1476"/>
              <a:chOff x="0" y="0"/>
              <a:chExt cx="1248318" cy="1248318"/>
            </a:xfrm>
          </p:grpSpPr>
          <p:sp>
            <p:nvSpPr>
              <p:cNvPr id="11287" name="椭圆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318" cy="1248318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88" name="文本框 61"/>
              <p:cNvSpPr txBox="1">
                <a:spLocks noChangeArrowheads="1"/>
              </p:cNvSpPr>
              <p:nvPr/>
            </p:nvSpPr>
            <p:spPr bwMode="auto">
              <a:xfrm>
                <a:off x="169699" y="207807"/>
                <a:ext cx="924400" cy="859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/>
                <a:lvl2pPr marL="742950" indent="-285750"/>
                <a:lvl3pPr/>
                <a:lvl4pPr/>
                <a:lvl5pPr/>
                <a:lvl6pPr/>
                <a:lvl7pPr/>
                <a:lvl8pPr/>
                <a:lvl9pPr/>
              </a:lstStyle>
              <a:p>
                <a:pPr algn="ctr" eaLnBrk="1" hangingPunct="1"/>
                <a:r>
                  <a:rPr lang="en-US" altLang="zh-CN" sz="3600">
                    <a:solidFill>
                      <a:srgbClr val="1E6991"/>
                    </a:solidFill>
                    <a:latin typeface="华文细黑" pitchFamily="2" charset="-122"/>
                    <a:ea typeface="华文细黑" pitchFamily="2" charset="-122"/>
                  </a:rPr>
                  <a:t>3</a:t>
                </a:r>
              </a:p>
            </p:txBody>
          </p:sp>
        </p:grpSp>
      </p:grpSp>
      <p:sp>
        <p:nvSpPr>
          <p:cNvPr id="11290" name="文本框 66"/>
          <p:cNvSpPr txBox="1">
            <a:spLocks noChangeArrowheads="1"/>
          </p:cNvSpPr>
          <p:nvPr/>
        </p:nvSpPr>
        <p:spPr bwMode="auto">
          <a:xfrm>
            <a:off x="3310255" y="1986280"/>
            <a:ext cx="254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模块介绍和分工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8436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altLang="zh-CN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1</a:t>
            </a:r>
          </a:p>
        </p:txBody>
      </p:sp>
      <p:cxnSp>
        <p:nvCxnSpPr>
          <p:cNvPr id="18438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弧形 8"/>
          <p:cNvSpPr/>
          <p:nvPr/>
        </p:nvSpPr>
        <p:spPr bwMode="auto">
          <a:xfrm>
            <a:off x="226219" y="1262645"/>
            <a:ext cx="3338513" cy="3337322"/>
          </a:xfrm>
          <a:custGeom>
            <a:avLst/>
            <a:gdLst>
              <a:gd name="T0" fmla="*/ 585303 w 4451350"/>
              <a:gd name="T1" fmla="*/ 721155 h 4449763"/>
              <a:gd name="T2" fmla="*/ 3028648 w 4451350"/>
              <a:gd name="T3" fmla="*/ 149841 h 4449763"/>
              <a:gd name="T4" fmla="*/ 4451337 w 4451350"/>
              <a:gd name="T5" fmla="*/ 2217040 h 4449763"/>
              <a:gd name="T6" fmla="*/ 3043250 w 4451350"/>
              <a:gd name="T7" fmla="*/ 4294216 h 4449763"/>
              <a:gd name="T8" fmla="*/ 595943 w 4451350"/>
              <a:gd name="T9" fmla="*/ 3740125 h 4449763"/>
              <a:gd name="T10" fmla="*/ 2225675 w 4451350"/>
              <a:gd name="T11" fmla="*/ 2224882 h 4449763"/>
              <a:gd name="T12" fmla="*/ 585303 w 4451350"/>
              <a:gd name="T13" fmla="*/ 721155 h 4449763"/>
              <a:gd name="T14" fmla="*/ 585303 w 4451350"/>
              <a:gd name="T15" fmla="*/ 721155 h 4449763"/>
              <a:gd name="T16" fmla="*/ 3028648 w 4451350"/>
              <a:gd name="T17" fmla="*/ 149841 h 4449763"/>
              <a:gd name="T18" fmla="*/ 4451337 w 4451350"/>
              <a:gd name="T19" fmla="*/ 2217040 h 4449763"/>
              <a:gd name="T20" fmla="*/ 3043250 w 4451350"/>
              <a:gd name="T21" fmla="*/ 4294216 h 4449763"/>
              <a:gd name="T22" fmla="*/ 595943 w 4451350"/>
              <a:gd name="T23" fmla="*/ 3740125 h 4449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1350" h="4449763" stroke="0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  <a:lnTo>
                  <a:pt x="2225675" y="2224882"/>
                </a:lnTo>
                <a:lnTo>
                  <a:pt x="585303" y="721155"/>
                </a:lnTo>
                <a:close/>
              </a:path>
              <a:path w="4451350" h="4449763" fill="none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</a:path>
            </a:pathLst>
          </a:custGeom>
          <a:noFill/>
          <a:ln w="146050" cap="rnd" cmpd="sng">
            <a:solidFill>
              <a:schemeClr val="bg1">
                <a:alpha val="7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8442" name="椭圆 10"/>
          <p:cNvSpPr>
            <a:spLocks noChangeArrowheads="1"/>
          </p:cNvSpPr>
          <p:nvPr/>
        </p:nvSpPr>
        <p:spPr bwMode="auto">
          <a:xfrm>
            <a:off x="614363" y="1756755"/>
            <a:ext cx="10120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3" name="椭圆 16"/>
          <p:cNvSpPr>
            <a:spLocks noChangeArrowheads="1"/>
          </p:cNvSpPr>
          <p:nvPr/>
        </p:nvSpPr>
        <p:spPr bwMode="auto">
          <a:xfrm>
            <a:off x="1844279" y="1211449"/>
            <a:ext cx="102394" cy="10239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4" name="椭圆 17"/>
          <p:cNvSpPr>
            <a:spLocks noChangeArrowheads="1"/>
          </p:cNvSpPr>
          <p:nvPr/>
        </p:nvSpPr>
        <p:spPr bwMode="auto">
          <a:xfrm>
            <a:off x="3125391" y="1809143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5" name="椭圆 18"/>
          <p:cNvSpPr>
            <a:spLocks noChangeArrowheads="1"/>
          </p:cNvSpPr>
          <p:nvPr/>
        </p:nvSpPr>
        <p:spPr bwMode="auto">
          <a:xfrm>
            <a:off x="3515916" y="2880705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6" name="椭圆 19"/>
          <p:cNvSpPr>
            <a:spLocks noChangeArrowheads="1"/>
          </p:cNvSpPr>
          <p:nvPr/>
        </p:nvSpPr>
        <p:spPr bwMode="auto">
          <a:xfrm>
            <a:off x="3168254" y="3898689"/>
            <a:ext cx="102394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7" name="椭圆 20"/>
          <p:cNvSpPr>
            <a:spLocks noChangeArrowheads="1"/>
          </p:cNvSpPr>
          <p:nvPr/>
        </p:nvSpPr>
        <p:spPr bwMode="auto">
          <a:xfrm>
            <a:off x="1844279" y="4549961"/>
            <a:ext cx="10239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8" name="椭圆 21"/>
          <p:cNvSpPr>
            <a:spLocks noChangeArrowheads="1"/>
          </p:cNvSpPr>
          <p:nvPr/>
        </p:nvSpPr>
        <p:spPr bwMode="auto">
          <a:xfrm>
            <a:off x="622697" y="4015370"/>
            <a:ext cx="101203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9" name="Freeform 10"/>
          <p:cNvSpPr>
            <a:spLocks noEditPoints="1"/>
          </p:cNvSpPr>
          <p:nvPr/>
        </p:nvSpPr>
        <p:spPr bwMode="auto">
          <a:xfrm>
            <a:off x="2052638" y="898314"/>
            <a:ext cx="294085" cy="247650"/>
          </a:xfrm>
          <a:custGeom>
            <a:avLst/>
            <a:gdLst>
              <a:gd name="T0" fmla="*/ 1050 w 1051"/>
              <a:gd name="T1" fmla="*/ 533 h 884"/>
              <a:gd name="T2" fmla="*/ 1048 w 1051"/>
              <a:gd name="T3" fmla="*/ 520 h 884"/>
              <a:gd name="T4" fmla="*/ 1046 w 1051"/>
              <a:gd name="T5" fmla="*/ 505 h 884"/>
              <a:gd name="T6" fmla="*/ 1042 w 1051"/>
              <a:gd name="T7" fmla="*/ 489 h 884"/>
              <a:gd name="T8" fmla="*/ 1040 w 1051"/>
              <a:gd name="T9" fmla="*/ 479 h 884"/>
              <a:gd name="T10" fmla="*/ 1034 w 1051"/>
              <a:gd name="T11" fmla="*/ 460 h 884"/>
              <a:gd name="T12" fmla="*/ 1034 w 1051"/>
              <a:gd name="T13" fmla="*/ 459 h 884"/>
              <a:gd name="T14" fmla="*/ 894 w 1051"/>
              <a:gd name="T15" fmla="*/ 287 h 884"/>
              <a:gd name="T16" fmla="*/ 889 w 1051"/>
              <a:gd name="T17" fmla="*/ 284 h 884"/>
              <a:gd name="T18" fmla="*/ 873 w 1051"/>
              <a:gd name="T19" fmla="*/ 275 h 884"/>
              <a:gd name="T20" fmla="*/ 863 w 1051"/>
              <a:gd name="T21" fmla="*/ 271 h 884"/>
              <a:gd name="T22" fmla="*/ 848 w 1051"/>
              <a:gd name="T23" fmla="*/ 264 h 884"/>
              <a:gd name="T24" fmla="*/ 837 w 1051"/>
              <a:gd name="T25" fmla="*/ 260 h 884"/>
              <a:gd name="T26" fmla="*/ 821 w 1051"/>
              <a:gd name="T27" fmla="*/ 255 h 884"/>
              <a:gd name="T28" fmla="*/ 819 w 1051"/>
              <a:gd name="T29" fmla="*/ 254 h 884"/>
              <a:gd name="T30" fmla="*/ 511 w 1051"/>
              <a:gd name="T31" fmla="*/ 0 h 884"/>
              <a:gd name="T32" fmla="*/ 196 w 1051"/>
              <a:gd name="T33" fmla="*/ 315 h 884"/>
              <a:gd name="T34" fmla="*/ 197 w 1051"/>
              <a:gd name="T35" fmla="*/ 330 h 884"/>
              <a:gd name="T36" fmla="*/ 0 w 1051"/>
              <a:gd name="T37" fmla="*/ 600 h 884"/>
              <a:gd name="T38" fmla="*/ 283 w 1051"/>
              <a:gd name="T39" fmla="*/ 884 h 884"/>
              <a:gd name="T40" fmla="*/ 730 w 1051"/>
              <a:gd name="T41" fmla="*/ 884 h 884"/>
              <a:gd name="T42" fmla="*/ 1051 w 1051"/>
              <a:gd name="T43" fmla="*/ 562 h 884"/>
              <a:gd name="T44" fmla="*/ 1050 w 1051"/>
              <a:gd name="T45" fmla="*/ 533 h 884"/>
              <a:gd name="T46" fmla="*/ 730 w 1051"/>
              <a:gd name="T47" fmla="*/ 825 h 884"/>
              <a:gd name="T48" fmla="*/ 283 w 1051"/>
              <a:gd name="T49" fmla="*/ 825 h 884"/>
              <a:gd name="T50" fmla="*/ 59 w 1051"/>
              <a:gd name="T51" fmla="*/ 600 h 884"/>
              <a:gd name="T52" fmla="*/ 205 w 1051"/>
              <a:gd name="T53" fmla="*/ 389 h 884"/>
              <a:gd name="T54" fmla="*/ 265 w 1051"/>
              <a:gd name="T55" fmla="*/ 512 h 884"/>
              <a:gd name="T56" fmla="*/ 288 w 1051"/>
              <a:gd name="T57" fmla="*/ 523 h 884"/>
              <a:gd name="T58" fmla="*/ 307 w 1051"/>
              <a:gd name="T59" fmla="*/ 516 h 884"/>
              <a:gd name="T60" fmla="*/ 311 w 1051"/>
              <a:gd name="T61" fmla="*/ 475 h 884"/>
              <a:gd name="T62" fmla="*/ 257 w 1051"/>
              <a:gd name="T63" fmla="*/ 348 h 884"/>
              <a:gd name="T64" fmla="*/ 257 w 1051"/>
              <a:gd name="T65" fmla="*/ 348 h 884"/>
              <a:gd name="T66" fmla="*/ 255 w 1051"/>
              <a:gd name="T67" fmla="*/ 331 h 884"/>
              <a:gd name="T68" fmla="*/ 255 w 1051"/>
              <a:gd name="T69" fmla="*/ 315 h 884"/>
              <a:gd name="T70" fmla="*/ 511 w 1051"/>
              <a:gd name="T71" fmla="*/ 59 h 884"/>
              <a:gd name="T72" fmla="*/ 756 w 1051"/>
              <a:gd name="T73" fmla="*/ 243 h 884"/>
              <a:gd name="T74" fmla="*/ 730 w 1051"/>
              <a:gd name="T75" fmla="*/ 241 h 884"/>
              <a:gd name="T76" fmla="*/ 532 w 1051"/>
              <a:gd name="T77" fmla="*/ 310 h 884"/>
              <a:gd name="T78" fmla="*/ 527 w 1051"/>
              <a:gd name="T79" fmla="*/ 351 h 884"/>
              <a:gd name="T80" fmla="*/ 568 w 1051"/>
              <a:gd name="T81" fmla="*/ 356 h 884"/>
              <a:gd name="T82" fmla="*/ 730 w 1051"/>
              <a:gd name="T83" fmla="*/ 300 h 884"/>
              <a:gd name="T84" fmla="*/ 792 w 1051"/>
              <a:gd name="T85" fmla="*/ 307 h 884"/>
              <a:gd name="T86" fmla="*/ 846 w 1051"/>
              <a:gd name="T87" fmla="*/ 327 h 884"/>
              <a:gd name="T88" fmla="*/ 851 w 1051"/>
              <a:gd name="T89" fmla="*/ 330 h 884"/>
              <a:gd name="T90" fmla="*/ 866 w 1051"/>
              <a:gd name="T91" fmla="*/ 338 h 884"/>
              <a:gd name="T92" fmla="*/ 871 w 1051"/>
              <a:gd name="T93" fmla="*/ 341 h 884"/>
              <a:gd name="T94" fmla="*/ 886 w 1051"/>
              <a:gd name="T95" fmla="*/ 352 h 884"/>
              <a:gd name="T96" fmla="*/ 888 w 1051"/>
              <a:gd name="T97" fmla="*/ 353 h 884"/>
              <a:gd name="T98" fmla="*/ 977 w 1051"/>
              <a:gd name="T99" fmla="*/ 473 h 884"/>
              <a:gd name="T100" fmla="*/ 978 w 1051"/>
              <a:gd name="T101" fmla="*/ 476 h 884"/>
              <a:gd name="T102" fmla="*/ 983 w 1051"/>
              <a:gd name="T103" fmla="*/ 493 h 884"/>
              <a:gd name="T104" fmla="*/ 985 w 1051"/>
              <a:gd name="T105" fmla="*/ 500 h 884"/>
              <a:gd name="T106" fmla="*/ 988 w 1051"/>
              <a:gd name="T107" fmla="*/ 515 h 884"/>
              <a:gd name="T108" fmla="*/ 990 w 1051"/>
              <a:gd name="T109" fmla="*/ 527 h 884"/>
              <a:gd name="T110" fmla="*/ 991 w 1051"/>
              <a:gd name="T111" fmla="*/ 538 h 884"/>
              <a:gd name="T112" fmla="*/ 993 w 1051"/>
              <a:gd name="T113" fmla="*/ 562 h 884"/>
              <a:gd name="T114" fmla="*/ 730 w 1051"/>
              <a:gd name="T115" fmla="*/ 825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1" h="884">
                <a:moveTo>
                  <a:pt x="1050" y="533"/>
                </a:moveTo>
                <a:cubicBezTo>
                  <a:pt x="1049" y="529"/>
                  <a:pt x="1049" y="525"/>
                  <a:pt x="1048" y="520"/>
                </a:cubicBezTo>
                <a:cubicBezTo>
                  <a:pt x="1048" y="515"/>
                  <a:pt x="1047" y="510"/>
                  <a:pt x="1046" y="505"/>
                </a:cubicBezTo>
                <a:cubicBezTo>
                  <a:pt x="1045" y="500"/>
                  <a:pt x="1044" y="494"/>
                  <a:pt x="1042" y="489"/>
                </a:cubicBezTo>
                <a:cubicBezTo>
                  <a:pt x="1042" y="485"/>
                  <a:pt x="1041" y="482"/>
                  <a:pt x="1040" y="479"/>
                </a:cubicBezTo>
                <a:cubicBezTo>
                  <a:pt x="1038" y="473"/>
                  <a:pt x="1036" y="466"/>
                  <a:pt x="1034" y="460"/>
                </a:cubicBezTo>
                <a:cubicBezTo>
                  <a:pt x="1034" y="459"/>
                  <a:pt x="1034" y="459"/>
                  <a:pt x="1034" y="459"/>
                </a:cubicBezTo>
                <a:cubicBezTo>
                  <a:pt x="1009" y="386"/>
                  <a:pt x="959" y="326"/>
                  <a:pt x="894" y="287"/>
                </a:cubicBezTo>
                <a:cubicBezTo>
                  <a:pt x="893" y="286"/>
                  <a:pt x="891" y="285"/>
                  <a:pt x="889" y="284"/>
                </a:cubicBezTo>
                <a:cubicBezTo>
                  <a:pt x="884" y="281"/>
                  <a:pt x="878" y="278"/>
                  <a:pt x="873" y="275"/>
                </a:cubicBezTo>
                <a:cubicBezTo>
                  <a:pt x="870" y="274"/>
                  <a:pt x="867" y="272"/>
                  <a:pt x="863" y="271"/>
                </a:cubicBezTo>
                <a:cubicBezTo>
                  <a:pt x="858" y="268"/>
                  <a:pt x="853" y="266"/>
                  <a:pt x="848" y="264"/>
                </a:cubicBezTo>
                <a:cubicBezTo>
                  <a:pt x="844" y="262"/>
                  <a:pt x="840" y="261"/>
                  <a:pt x="837" y="260"/>
                </a:cubicBezTo>
                <a:cubicBezTo>
                  <a:pt x="831" y="258"/>
                  <a:pt x="826" y="256"/>
                  <a:pt x="821" y="255"/>
                </a:cubicBezTo>
                <a:cubicBezTo>
                  <a:pt x="820" y="254"/>
                  <a:pt x="819" y="254"/>
                  <a:pt x="819" y="254"/>
                </a:cubicBezTo>
                <a:cubicBezTo>
                  <a:pt x="790" y="108"/>
                  <a:pt x="661" y="0"/>
                  <a:pt x="511" y="0"/>
                </a:cubicBezTo>
                <a:cubicBezTo>
                  <a:pt x="337" y="0"/>
                  <a:pt x="196" y="141"/>
                  <a:pt x="196" y="315"/>
                </a:cubicBezTo>
                <a:cubicBezTo>
                  <a:pt x="196" y="320"/>
                  <a:pt x="196" y="325"/>
                  <a:pt x="197" y="330"/>
                </a:cubicBezTo>
                <a:cubicBezTo>
                  <a:pt x="81" y="367"/>
                  <a:pt x="0" y="477"/>
                  <a:pt x="0" y="600"/>
                </a:cubicBezTo>
                <a:cubicBezTo>
                  <a:pt x="0" y="756"/>
                  <a:pt x="127" y="884"/>
                  <a:pt x="283" y="884"/>
                </a:cubicBezTo>
                <a:cubicBezTo>
                  <a:pt x="730" y="884"/>
                  <a:pt x="730" y="884"/>
                  <a:pt x="730" y="884"/>
                </a:cubicBezTo>
                <a:cubicBezTo>
                  <a:pt x="907" y="884"/>
                  <a:pt x="1051" y="739"/>
                  <a:pt x="1051" y="562"/>
                </a:cubicBezTo>
                <a:cubicBezTo>
                  <a:pt x="1051" y="552"/>
                  <a:pt x="1051" y="543"/>
                  <a:pt x="1050" y="533"/>
                </a:cubicBezTo>
                <a:close/>
                <a:moveTo>
                  <a:pt x="730" y="825"/>
                </a:moveTo>
                <a:cubicBezTo>
                  <a:pt x="283" y="825"/>
                  <a:pt x="283" y="825"/>
                  <a:pt x="283" y="825"/>
                </a:cubicBezTo>
                <a:cubicBezTo>
                  <a:pt x="159" y="825"/>
                  <a:pt x="59" y="724"/>
                  <a:pt x="59" y="600"/>
                </a:cubicBezTo>
                <a:cubicBezTo>
                  <a:pt x="59" y="506"/>
                  <a:pt x="119" y="421"/>
                  <a:pt x="205" y="389"/>
                </a:cubicBezTo>
                <a:cubicBezTo>
                  <a:pt x="216" y="434"/>
                  <a:pt x="236" y="476"/>
                  <a:pt x="265" y="512"/>
                </a:cubicBezTo>
                <a:cubicBezTo>
                  <a:pt x="271" y="519"/>
                  <a:pt x="280" y="523"/>
                  <a:pt x="288" y="523"/>
                </a:cubicBezTo>
                <a:cubicBezTo>
                  <a:pt x="295" y="523"/>
                  <a:pt x="301" y="520"/>
                  <a:pt x="307" y="516"/>
                </a:cubicBezTo>
                <a:cubicBezTo>
                  <a:pt x="319" y="506"/>
                  <a:pt x="321" y="487"/>
                  <a:pt x="311" y="475"/>
                </a:cubicBezTo>
                <a:cubicBezTo>
                  <a:pt x="281" y="438"/>
                  <a:pt x="263" y="395"/>
                  <a:pt x="257" y="348"/>
                </a:cubicBezTo>
                <a:cubicBezTo>
                  <a:pt x="257" y="348"/>
                  <a:pt x="257" y="348"/>
                  <a:pt x="257" y="348"/>
                </a:cubicBezTo>
                <a:cubicBezTo>
                  <a:pt x="256" y="342"/>
                  <a:pt x="256" y="336"/>
                  <a:pt x="255" y="331"/>
                </a:cubicBezTo>
                <a:cubicBezTo>
                  <a:pt x="255" y="326"/>
                  <a:pt x="255" y="320"/>
                  <a:pt x="255" y="315"/>
                </a:cubicBezTo>
                <a:cubicBezTo>
                  <a:pt x="255" y="174"/>
                  <a:pt x="369" y="59"/>
                  <a:pt x="511" y="59"/>
                </a:cubicBezTo>
                <a:cubicBezTo>
                  <a:pt x="625" y="59"/>
                  <a:pt x="724" y="136"/>
                  <a:pt x="756" y="243"/>
                </a:cubicBezTo>
                <a:cubicBezTo>
                  <a:pt x="747" y="242"/>
                  <a:pt x="739" y="241"/>
                  <a:pt x="730" y="241"/>
                </a:cubicBezTo>
                <a:cubicBezTo>
                  <a:pt x="657" y="241"/>
                  <a:pt x="589" y="265"/>
                  <a:pt x="532" y="310"/>
                </a:cubicBezTo>
                <a:cubicBezTo>
                  <a:pt x="519" y="320"/>
                  <a:pt x="517" y="338"/>
                  <a:pt x="527" y="351"/>
                </a:cubicBezTo>
                <a:cubicBezTo>
                  <a:pt x="537" y="364"/>
                  <a:pt x="555" y="366"/>
                  <a:pt x="568" y="356"/>
                </a:cubicBezTo>
                <a:cubicBezTo>
                  <a:pt x="615" y="319"/>
                  <a:pt x="671" y="300"/>
                  <a:pt x="730" y="300"/>
                </a:cubicBezTo>
                <a:cubicBezTo>
                  <a:pt x="751" y="300"/>
                  <a:pt x="772" y="303"/>
                  <a:pt x="792" y="307"/>
                </a:cubicBezTo>
                <a:cubicBezTo>
                  <a:pt x="811" y="312"/>
                  <a:pt x="829" y="319"/>
                  <a:pt x="846" y="327"/>
                </a:cubicBezTo>
                <a:cubicBezTo>
                  <a:pt x="848" y="328"/>
                  <a:pt x="849" y="329"/>
                  <a:pt x="851" y="330"/>
                </a:cubicBezTo>
                <a:cubicBezTo>
                  <a:pt x="856" y="332"/>
                  <a:pt x="861" y="335"/>
                  <a:pt x="866" y="338"/>
                </a:cubicBezTo>
                <a:cubicBezTo>
                  <a:pt x="868" y="339"/>
                  <a:pt x="869" y="340"/>
                  <a:pt x="871" y="341"/>
                </a:cubicBezTo>
                <a:cubicBezTo>
                  <a:pt x="876" y="344"/>
                  <a:pt x="881" y="348"/>
                  <a:pt x="886" y="352"/>
                </a:cubicBezTo>
                <a:cubicBezTo>
                  <a:pt x="887" y="352"/>
                  <a:pt x="888" y="353"/>
                  <a:pt x="888" y="353"/>
                </a:cubicBezTo>
                <a:cubicBezTo>
                  <a:pt x="928" y="384"/>
                  <a:pt x="959" y="425"/>
                  <a:pt x="977" y="473"/>
                </a:cubicBezTo>
                <a:cubicBezTo>
                  <a:pt x="977" y="474"/>
                  <a:pt x="977" y="475"/>
                  <a:pt x="978" y="476"/>
                </a:cubicBezTo>
                <a:cubicBezTo>
                  <a:pt x="980" y="481"/>
                  <a:pt x="981" y="487"/>
                  <a:pt x="983" y="493"/>
                </a:cubicBezTo>
                <a:cubicBezTo>
                  <a:pt x="984" y="495"/>
                  <a:pt x="984" y="498"/>
                  <a:pt x="985" y="500"/>
                </a:cubicBezTo>
                <a:cubicBezTo>
                  <a:pt x="986" y="505"/>
                  <a:pt x="987" y="510"/>
                  <a:pt x="988" y="515"/>
                </a:cubicBezTo>
                <a:cubicBezTo>
                  <a:pt x="989" y="519"/>
                  <a:pt x="989" y="523"/>
                  <a:pt x="990" y="527"/>
                </a:cubicBezTo>
                <a:cubicBezTo>
                  <a:pt x="990" y="530"/>
                  <a:pt x="991" y="534"/>
                  <a:pt x="991" y="538"/>
                </a:cubicBezTo>
                <a:cubicBezTo>
                  <a:pt x="992" y="546"/>
                  <a:pt x="993" y="554"/>
                  <a:pt x="993" y="562"/>
                </a:cubicBezTo>
                <a:cubicBezTo>
                  <a:pt x="993" y="707"/>
                  <a:pt x="875" y="825"/>
                  <a:pt x="730" y="8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450" name="Freeform 11"/>
          <p:cNvSpPr>
            <a:spLocks noEditPoints="1"/>
          </p:cNvSpPr>
          <p:nvPr/>
        </p:nvSpPr>
        <p:spPr bwMode="auto">
          <a:xfrm>
            <a:off x="3734991" y="2775930"/>
            <a:ext cx="289322" cy="310753"/>
          </a:xfrm>
          <a:custGeom>
            <a:avLst/>
            <a:gdLst>
              <a:gd name="T0" fmla="*/ 1027 w 1031"/>
              <a:gd name="T1" fmla="*/ 227 h 1107"/>
              <a:gd name="T2" fmla="*/ 1023 w 1031"/>
              <a:gd name="T3" fmla="*/ 205 h 1107"/>
              <a:gd name="T4" fmla="*/ 655 w 1031"/>
              <a:gd name="T5" fmla="*/ 7 h 1107"/>
              <a:gd name="T6" fmla="*/ 376 w 1031"/>
              <a:gd name="T7" fmla="*/ 7 h 1107"/>
              <a:gd name="T8" fmla="*/ 8 w 1031"/>
              <a:gd name="T9" fmla="*/ 205 h 1107"/>
              <a:gd name="T10" fmla="*/ 3 w 1031"/>
              <a:gd name="T11" fmla="*/ 227 h 1107"/>
              <a:gd name="T12" fmla="*/ 3 w 1031"/>
              <a:gd name="T13" fmla="*/ 592 h 1107"/>
              <a:gd name="T14" fmla="*/ 8 w 1031"/>
              <a:gd name="T15" fmla="*/ 614 h 1107"/>
              <a:gd name="T16" fmla="*/ 137 w 1031"/>
              <a:gd name="T17" fmla="*/ 876 h 1107"/>
              <a:gd name="T18" fmla="*/ 501 w 1031"/>
              <a:gd name="T19" fmla="*/ 1103 h 1107"/>
              <a:gd name="T20" fmla="*/ 530 w 1031"/>
              <a:gd name="T21" fmla="*/ 1103 h 1107"/>
              <a:gd name="T22" fmla="*/ 894 w 1031"/>
              <a:gd name="T23" fmla="*/ 876 h 1107"/>
              <a:gd name="T24" fmla="*/ 1023 w 1031"/>
              <a:gd name="T25" fmla="*/ 614 h 1107"/>
              <a:gd name="T26" fmla="*/ 1027 w 1031"/>
              <a:gd name="T27" fmla="*/ 592 h 1107"/>
              <a:gd name="T28" fmla="*/ 515 w 1031"/>
              <a:gd name="T29" fmla="*/ 594 h 1107"/>
              <a:gd name="T30" fmla="*/ 515 w 1031"/>
              <a:gd name="T31" fmla="*/ 225 h 1107"/>
              <a:gd name="T32" fmla="*/ 515 w 1031"/>
              <a:gd name="T33" fmla="*/ 594 h 1107"/>
              <a:gd name="T34" fmla="*/ 993 w 1031"/>
              <a:gd name="T35" fmla="*/ 222 h 1107"/>
              <a:gd name="T36" fmla="*/ 537 w 1031"/>
              <a:gd name="T37" fmla="*/ 204 h 1107"/>
              <a:gd name="T38" fmla="*/ 360 w 1031"/>
              <a:gd name="T39" fmla="*/ 35 h 1107"/>
              <a:gd name="T40" fmla="*/ 170 w 1031"/>
              <a:gd name="T41" fmla="*/ 390 h 1107"/>
              <a:gd name="T42" fmla="*/ 360 w 1031"/>
              <a:gd name="T43" fmla="*/ 35 h 1107"/>
              <a:gd name="T44" fmla="*/ 493 w 1031"/>
              <a:gd name="T45" fmla="*/ 615 h 1107"/>
              <a:gd name="T46" fmla="*/ 37 w 1031"/>
              <a:gd name="T47" fmla="*/ 597 h 1107"/>
              <a:gd name="T48" fmla="*/ 835 w 1031"/>
              <a:gd name="T49" fmla="*/ 859 h 1107"/>
              <a:gd name="T50" fmla="*/ 196 w 1031"/>
              <a:gd name="T51" fmla="*/ 859 h 1107"/>
              <a:gd name="T52" fmla="*/ 349 w 1031"/>
              <a:gd name="T53" fmla="*/ 828 h 1107"/>
              <a:gd name="T54" fmla="*/ 515 w 1031"/>
              <a:gd name="T55" fmla="*/ 658 h 1107"/>
              <a:gd name="T56" fmla="*/ 681 w 1031"/>
              <a:gd name="T57" fmla="*/ 828 h 1107"/>
              <a:gd name="T58" fmla="*/ 835 w 1031"/>
              <a:gd name="T59" fmla="*/ 859 h 1107"/>
              <a:gd name="T60" fmla="*/ 537 w 1031"/>
              <a:gd name="T61" fmla="*/ 615 h 1107"/>
              <a:gd name="T62" fmla="*/ 993 w 1031"/>
              <a:gd name="T63" fmla="*/ 59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1" h="1107">
                <a:moveTo>
                  <a:pt x="883" y="409"/>
                </a:moveTo>
                <a:cubicBezTo>
                  <a:pt x="1027" y="227"/>
                  <a:pt x="1027" y="227"/>
                  <a:pt x="1027" y="227"/>
                </a:cubicBezTo>
                <a:cubicBezTo>
                  <a:pt x="1030" y="224"/>
                  <a:pt x="1031" y="219"/>
                  <a:pt x="1030" y="215"/>
                </a:cubicBezTo>
                <a:cubicBezTo>
                  <a:pt x="1029" y="211"/>
                  <a:pt x="1026" y="207"/>
                  <a:pt x="1023" y="205"/>
                </a:cubicBezTo>
                <a:cubicBezTo>
                  <a:pt x="674" y="4"/>
                  <a:pt x="674" y="4"/>
                  <a:pt x="674" y="4"/>
                </a:cubicBezTo>
                <a:cubicBezTo>
                  <a:pt x="667" y="0"/>
                  <a:pt x="659" y="1"/>
                  <a:pt x="655" y="7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376" y="7"/>
                  <a:pt x="376" y="7"/>
                  <a:pt x="376" y="7"/>
                </a:cubicBezTo>
                <a:cubicBezTo>
                  <a:pt x="371" y="1"/>
                  <a:pt x="363" y="0"/>
                  <a:pt x="357" y="4"/>
                </a:cubicBezTo>
                <a:cubicBezTo>
                  <a:pt x="8" y="205"/>
                  <a:pt x="8" y="205"/>
                  <a:pt x="8" y="205"/>
                </a:cubicBezTo>
                <a:cubicBezTo>
                  <a:pt x="4" y="207"/>
                  <a:pt x="1" y="211"/>
                  <a:pt x="1" y="215"/>
                </a:cubicBezTo>
                <a:cubicBezTo>
                  <a:pt x="0" y="219"/>
                  <a:pt x="1" y="224"/>
                  <a:pt x="3" y="227"/>
                </a:cubicBezTo>
                <a:cubicBezTo>
                  <a:pt x="147" y="409"/>
                  <a:pt x="147" y="409"/>
                  <a:pt x="147" y="409"/>
                </a:cubicBezTo>
                <a:cubicBezTo>
                  <a:pt x="3" y="592"/>
                  <a:pt x="3" y="592"/>
                  <a:pt x="3" y="592"/>
                </a:cubicBezTo>
                <a:cubicBezTo>
                  <a:pt x="1" y="595"/>
                  <a:pt x="0" y="600"/>
                  <a:pt x="1" y="604"/>
                </a:cubicBezTo>
                <a:cubicBezTo>
                  <a:pt x="1" y="608"/>
                  <a:pt x="4" y="612"/>
                  <a:pt x="8" y="614"/>
                </a:cubicBezTo>
                <a:cubicBezTo>
                  <a:pt x="137" y="688"/>
                  <a:pt x="137" y="688"/>
                  <a:pt x="137" y="688"/>
                </a:cubicBezTo>
                <a:cubicBezTo>
                  <a:pt x="137" y="876"/>
                  <a:pt x="137" y="876"/>
                  <a:pt x="137" y="876"/>
                </a:cubicBezTo>
                <a:cubicBezTo>
                  <a:pt x="137" y="886"/>
                  <a:pt x="142" y="896"/>
                  <a:pt x="151" y="901"/>
                </a:cubicBezTo>
                <a:cubicBezTo>
                  <a:pt x="501" y="1103"/>
                  <a:pt x="501" y="1103"/>
                  <a:pt x="501" y="1103"/>
                </a:cubicBezTo>
                <a:cubicBezTo>
                  <a:pt x="505" y="1105"/>
                  <a:pt x="510" y="1107"/>
                  <a:pt x="515" y="1107"/>
                </a:cubicBezTo>
                <a:cubicBezTo>
                  <a:pt x="520" y="1107"/>
                  <a:pt x="525" y="1105"/>
                  <a:pt x="530" y="1103"/>
                </a:cubicBezTo>
                <a:cubicBezTo>
                  <a:pt x="879" y="901"/>
                  <a:pt x="879" y="901"/>
                  <a:pt x="879" y="901"/>
                </a:cubicBezTo>
                <a:cubicBezTo>
                  <a:pt x="888" y="896"/>
                  <a:pt x="894" y="886"/>
                  <a:pt x="894" y="876"/>
                </a:cubicBezTo>
                <a:cubicBezTo>
                  <a:pt x="894" y="688"/>
                  <a:pt x="894" y="688"/>
                  <a:pt x="894" y="688"/>
                </a:cubicBezTo>
                <a:cubicBezTo>
                  <a:pt x="1023" y="614"/>
                  <a:pt x="1023" y="614"/>
                  <a:pt x="1023" y="614"/>
                </a:cubicBezTo>
                <a:cubicBezTo>
                  <a:pt x="1026" y="612"/>
                  <a:pt x="1029" y="608"/>
                  <a:pt x="1030" y="604"/>
                </a:cubicBezTo>
                <a:cubicBezTo>
                  <a:pt x="1031" y="600"/>
                  <a:pt x="1030" y="595"/>
                  <a:pt x="1027" y="592"/>
                </a:cubicBezTo>
                <a:lnTo>
                  <a:pt x="883" y="409"/>
                </a:lnTo>
                <a:close/>
                <a:moveTo>
                  <a:pt x="515" y="594"/>
                </a:moveTo>
                <a:cubicBezTo>
                  <a:pt x="196" y="409"/>
                  <a:pt x="196" y="409"/>
                  <a:pt x="196" y="409"/>
                </a:cubicBezTo>
                <a:cubicBezTo>
                  <a:pt x="515" y="225"/>
                  <a:pt x="515" y="225"/>
                  <a:pt x="515" y="225"/>
                </a:cubicBezTo>
                <a:cubicBezTo>
                  <a:pt x="835" y="409"/>
                  <a:pt x="835" y="409"/>
                  <a:pt x="835" y="409"/>
                </a:cubicBezTo>
                <a:lnTo>
                  <a:pt x="515" y="594"/>
                </a:lnTo>
                <a:close/>
                <a:moveTo>
                  <a:pt x="670" y="35"/>
                </a:moveTo>
                <a:cubicBezTo>
                  <a:pt x="993" y="222"/>
                  <a:pt x="993" y="222"/>
                  <a:pt x="993" y="222"/>
                </a:cubicBezTo>
                <a:cubicBezTo>
                  <a:pt x="861" y="390"/>
                  <a:pt x="861" y="390"/>
                  <a:pt x="861" y="390"/>
                </a:cubicBezTo>
                <a:cubicBezTo>
                  <a:pt x="537" y="204"/>
                  <a:pt x="537" y="204"/>
                  <a:pt x="537" y="204"/>
                </a:cubicBezTo>
                <a:lnTo>
                  <a:pt x="670" y="35"/>
                </a:lnTo>
                <a:close/>
                <a:moveTo>
                  <a:pt x="360" y="35"/>
                </a:moveTo>
                <a:cubicBezTo>
                  <a:pt x="493" y="204"/>
                  <a:pt x="493" y="204"/>
                  <a:pt x="493" y="204"/>
                </a:cubicBezTo>
                <a:cubicBezTo>
                  <a:pt x="170" y="390"/>
                  <a:pt x="170" y="390"/>
                  <a:pt x="170" y="390"/>
                </a:cubicBezTo>
                <a:cubicBezTo>
                  <a:pt x="37" y="222"/>
                  <a:pt x="37" y="222"/>
                  <a:pt x="37" y="222"/>
                </a:cubicBezTo>
                <a:lnTo>
                  <a:pt x="360" y="35"/>
                </a:lnTo>
                <a:close/>
                <a:moveTo>
                  <a:pt x="170" y="428"/>
                </a:moveTo>
                <a:cubicBezTo>
                  <a:pt x="493" y="615"/>
                  <a:pt x="493" y="615"/>
                  <a:pt x="493" y="615"/>
                </a:cubicBezTo>
                <a:cubicBezTo>
                  <a:pt x="360" y="783"/>
                  <a:pt x="360" y="783"/>
                  <a:pt x="360" y="783"/>
                </a:cubicBezTo>
                <a:cubicBezTo>
                  <a:pt x="37" y="597"/>
                  <a:pt x="37" y="597"/>
                  <a:pt x="37" y="597"/>
                </a:cubicBezTo>
                <a:lnTo>
                  <a:pt x="170" y="428"/>
                </a:lnTo>
                <a:close/>
                <a:moveTo>
                  <a:pt x="835" y="859"/>
                </a:moveTo>
                <a:cubicBezTo>
                  <a:pt x="515" y="1043"/>
                  <a:pt x="515" y="1043"/>
                  <a:pt x="515" y="1043"/>
                </a:cubicBezTo>
                <a:cubicBezTo>
                  <a:pt x="196" y="859"/>
                  <a:pt x="196" y="859"/>
                  <a:pt x="196" y="85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349" y="828"/>
                  <a:pt x="349" y="828"/>
                  <a:pt x="349" y="828"/>
                </a:cubicBezTo>
                <a:cubicBezTo>
                  <a:pt x="362" y="835"/>
                  <a:pt x="378" y="832"/>
                  <a:pt x="387" y="821"/>
                </a:cubicBezTo>
                <a:cubicBezTo>
                  <a:pt x="515" y="658"/>
                  <a:pt x="515" y="658"/>
                  <a:pt x="515" y="658"/>
                </a:cubicBezTo>
                <a:cubicBezTo>
                  <a:pt x="643" y="821"/>
                  <a:pt x="643" y="821"/>
                  <a:pt x="643" y="821"/>
                </a:cubicBezTo>
                <a:cubicBezTo>
                  <a:pt x="652" y="832"/>
                  <a:pt x="668" y="835"/>
                  <a:pt x="681" y="828"/>
                </a:cubicBezTo>
                <a:cubicBezTo>
                  <a:pt x="835" y="739"/>
                  <a:pt x="835" y="739"/>
                  <a:pt x="835" y="739"/>
                </a:cubicBezTo>
                <a:lnTo>
                  <a:pt x="835" y="859"/>
                </a:lnTo>
                <a:close/>
                <a:moveTo>
                  <a:pt x="670" y="783"/>
                </a:moveTo>
                <a:cubicBezTo>
                  <a:pt x="537" y="615"/>
                  <a:pt x="537" y="615"/>
                  <a:pt x="537" y="615"/>
                </a:cubicBezTo>
                <a:cubicBezTo>
                  <a:pt x="861" y="428"/>
                  <a:pt x="861" y="428"/>
                  <a:pt x="861" y="428"/>
                </a:cubicBezTo>
                <a:cubicBezTo>
                  <a:pt x="993" y="597"/>
                  <a:pt x="993" y="597"/>
                  <a:pt x="993" y="597"/>
                </a:cubicBezTo>
                <a:lnTo>
                  <a:pt x="670" y="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pic>
        <p:nvPicPr>
          <p:cNvPr id="18451" name="组合 37"/>
          <p:cNvPicPr>
            <a:picLocks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64706" y="1563874"/>
            <a:ext cx="302419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组合 38"/>
          <p:cNvPicPr>
            <a:picLocks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64706" y="3854636"/>
            <a:ext cx="260747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组合 39"/>
          <p:cNvPicPr>
            <a:picLocks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984772" y="4719030"/>
            <a:ext cx="29646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4" name="直接连接符 41"/>
          <p:cNvCxnSpPr>
            <a:cxnSpLocks noChangeShapeType="1"/>
          </p:cNvCxnSpPr>
          <p:nvPr/>
        </p:nvCxnSpPr>
        <p:spPr bwMode="auto">
          <a:xfrm>
            <a:off x="4434444" y="898314"/>
            <a:ext cx="0" cy="3936206"/>
          </a:xfrm>
          <a:prstGeom prst="line">
            <a:avLst/>
          </a:prstGeom>
          <a:noFill/>
          <a:ln w="9525" cmpd="sng">
            <a:solidFill>
              <a:schemeClr val="bg1">
                <a:alpha val="29999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圆角矩形 43"/>
          <p:cNvSpPr>
            <a:spLocks noChangeArrowheads="1"/>
          </p:cNvSpPr>
          <p:nvPr/>
        </p:nvSpPr>
        <p:spPr bwMode="auto">
          <a:xfrm>
            <a:off x="4568190" y="898525"/>
            <a:ext cx="1323340" cy="414020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张赟</a:t>
            </a:r>
          </a:p>
        </p:txBody>
      </p:sp>
      <p:sp>
        <p:nvSpPr>
          <p:cNvPr id="17" name="矩形 52"/>
          <p:cNvSpPr>
            <a:spLocks noChangeArrowheads="1"/>
          </p:cNvSpPr>
          <p:nvPr/>
        </p:nvSpPr>
        <p:spPr bwMode="auto">
          <a:xfrm>
            <a:off x="770255" y="1607820"/>
            <a:ext cx="22987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 b="1" u="sng" dirty="0">
                <a:solidFill>
                  <a:schemeClr val="bg1"/>
                </a:solidFill>
                <a:latin typeface="Arial" panose="020B0604020202020204" pitchFamily="34" charset="0"/>
              </a:rPr>
              <a:t>项目职责</a:t>
            </a:r>
            <a:r>
              <a:rPr lang="zh-CN" altLang="en-US" sz="2400" u="sng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项目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经理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前端开发、后端数据交</a:t>
            </a:r>
            <a:r>
              <a:rPr lang="zh-CN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互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2400" b="1" u="sng" dirty="0">
                <a:solidFill>
                  <a:schemeClr val="bg1"/>
                </a:solidFill>
                <a:latin typeface="Arial" panose="020B0604020202020204" pitchFamily="34" charset="0"/>
              </a:rPr>
              <a:t>组内分工：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后台管理系统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订单管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理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模块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开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发；</a:t>
            </a:r>
          </a:p>
          <a:p>
            <a:pPr algn="just" eaLnBrk="1" hangingPunct="1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组件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库</a:t>
            </a: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webAPP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端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案例的整理与展示。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52"/>
          <p:cNvSpPr>
            <a:spLocks noChangeArrowheads="1"/>
          </p:cNvSpPr>
          <p:nvPr/>
        </p:nvSpPr>
        <p:spPr bwMode="auto">
          <a:xfrm>
            <a:off x="4568429" y="1695874"/>
            <a:ext cx="4269581" cy="3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使用技术：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vue、vue-route、ajax、jQuery、ES6.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个人总</a:t>
            </a:r>
            <a:r>
              <a:rPr lang="zh-CN" altLang="en-US" sz="2000" b="1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结：</a:t>
            </a:r>
            <a:endParaRPr lang="en-US" altLang="zh-CN" sz="2000" b="1" u="sng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通过这次项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目，锻炼了我的领导能力，作为项目经理，我充分的认识到团队的协作是多么重要，一个好的项目经理是充分发挥每一个成员的优点，让大家展示自己的闪光点。</a:t>
            </a:r>
            <a:endParaRPr lang="en-US" altLang="zh-CN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 animBg="1"/>
      <p:bldP spid="18442" grpId="0" bldLvl="0" animBg="1" autoUpdateAnimBg="0"/>
      <p:bldP spid="18443" grpId="0" bldLvl="0" animBg="1" autoUpdateAnimBg="0"/>
      <p:bldP spid="18444" grpId="0" bldLvl="0" animBg="1" autoUpdateAnimBg="0"/>
      <p:bldP spid="18445" grpId="0" bldLvl="0" animBg="1" autoUpdateAnimBg="0"/>
      <p:bldP spid="18446" grpId="0" bldLvl="0" animBg="1" autoUpdateAnimBg="0"/>
      <p:bldP spid="18447" grpId="0" bldLvl="0" animBg="1" autoUpdateAnimBg="0"/>
      <p:bldP spid="18448" grpId="0" bldLvl="0" animBg="1" autoUpdateAnimBg="0"/>
      <p:bldP spid="18449" grpId="0" bldLvl="0" animBg="1"/>
      <p:bldP spid="18450" grpId="0" bldLvl="0" animBg="1"/>
      <p:bldP spid="18455" grpId="0" bldLvl="0" animBg="1" autoUpdateAnimBg="0"/>
      <p:bldP spid="17" grpId="0" autoUpdateAnimBg="0"/>
      <p:bldP spid="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8436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altLang="zh-CN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2</a:t>
            </a:r>
          </a:p>
        </p:txBody>
      </p:sp>
      <p:cxnSp>
        <p:nvCxnSpPr>
          <p:cNvPr id="18438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弧形 8"/>
          <p:cNvSpPr/>
          <p:nvPr/>
        </p:nvSpPr>
        <p:spPr bwMode="auto">
          <a:xfrm>
            <a:off x="226219" y="1262645"/>
            <a:ext cx="3338513" cy="3337322"/>
          </a:xfrm>
          <a:custGeom>
            <a:avLst/>
            <a:gdLst>
              <a:gd name="T0" fmla="*/ 585303 w 4451350"/>
              <a:gd name="T1" fmla="*/ 721155 h 4449763"/>
              <a:gd name="T2" fmla="*/ 3028648 w 4451350"/>
              <a:gd name="T3" fmla="*/ 149841 h 4449763"/>
              <a:gd name="T4" fmla="*/ 4451337 w 4451350"/>
              <a:gd name="T5" fmla="*/ 2217040 h 4449763"/>
              <a:gd name="T6" fmla="*/ 3043250 w 4451350"/>
              <a:gd name="T7" fmla="*/ 4294216 h 4449763"/>
              <a:gd name="T8" fmla="*/ 595943 w 4451350"/>
              <a:gd name="T9" fmla="*/ 3740125 h 4449763"/>
              <a:gd name="T10" fmla="*/ 2225675 w 4451350"/>
              <a:gd name="T11" fmla="*/ 2224882 h 4449763"/>
              <a:gd name="T12" fmla="*/ 585303 w 4451350"/>
              <a:gd name="T13" fmla="*/ 721155 h 4449763"/>
              <a:gd name="T14" fmla="*/ 585303 w 4451350"/>
              <a:gd name="T15" fmla="*/ 721155 h 4449763"/>
              <a:gd name="T16" fmla="*/ 3028648 w 4451350"/>
              <a:gd name="T17" fmla="*/ 149841 h 4449763"/>
              <a:gd name="T18" fmla="*/ 4451337 w 4451350"/>
              <a:gd name="T19" fmla="*/ 2217040 h 4449763"/>
              <a:gd name="T20" fmla="*/ 3043250 w 4451350"/>
              <a:gd name="T21" fmla="*/ 4294216 h 4449763"/>
              <a:gd name="T22" fmla="*/ 595943 w 4451350"/>
              <a:gd name="T23" fmla="*/ 3740125 h 4449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1350" h="4449763" stroke="0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  <a:lnTo>
                  <a:pt x="2225675" y="2224882"/>
                </a:lnTo>
                <a:lnTo>
                  <a:pt x="585303" y="721155"/>
                </a:lnTo>
                <a:close/>
              </a:path>
              <a:path w="4451350" h="4449763" fill="none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</a:path>
            </a:pathLst>
          </a:custGeom>
          <a:noFill/>
          <a:ln w="146050" cap="rnd" cmpd="sng">
            <a:solidFill>
              <a:schemeClr val="bg1">
                <a:alpha val="7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8442" name="椭圆 10"/>
          <p:cNvSpPr>
            <a:spLocks noChangeArrowheads="1"/>
          </p:cNvSpPr>
          <p:nvPr/>
        </p:nvSpPr>
        <p:spPr bwMode="auto">
          <a:xfrm>
            <a:off x="614363" y="1756755"/>
            <a:ext cx="10120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3" name="椭圆 16"/>
          <p:cNvSpPr>
            <a:spLocks noChangeArrowheads="1"/>
          </p:cNvSpPr>
          <p:nvPr/>
        </p:nvSpPr>
        <p:spPr bwMode="auto">
          <a:xfrm>
            <a:off x="1844279" y="1211449"/>
            <a:ext cx="102394" cy="10239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4" name="椭圆 17"/>
          <p:cNvSpPr>
            <a:spLocks noChangeArrowheads="1"/>
          </p:cNvSpPr>
          <p:nvPr/>
        </p:nvSpPr>
        <p:spPr bwMode="auto">
          <a:xfrm>
            <a:off x="3125391" y="1809143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5" name="椭圆 18"/>
          <p:cNvSpPr>
            <a:spLocks noChangeArrowheads="1"/>
          </p:cNvSpPr>
          <p:nvPr/>
        </p:nvSpPr>
        <p:spPr bwMode="auto">
          <a:xfrm>
            <a:off x="3515916" y="2880705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6" name="椭圆 19"/>
          <p:cNvSpPr>
            <a:spLocks noChangeArrowheads="1"/>
          </p:cNvSpPr>
          <p:nvPr/>
        </p:nvSpPr>
        <p:spPr bwMode="auto">
          <a:xfrm>
            <a:off x="3168254" y="3898689"/>
            <a:ext cx="102394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7" name="椭圆 20"/>
          <p:cNvSpPr>
            <a:spLocks noChangeArrowheads="1"/>
          </p:cNvSpPr>
          <p:nvPr/>
        </p:nvSpPr>
        <p:spPr bwMode="auto">
          <a:xfrm>
            <a:off x="1844279" y="4549961"/>
            <a:ext cx="10239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8" name="椭圆 21"/>
          <p:cNvSpPr>
            <a:spLocks noChangeArrowheads="1"/>
          </p:cNvSpPr>
          <p:nvPr/>
        </p:nvSpPr>
        <p:spPr bwMode="auto">
          <a:xfrm>
            <a:off x="622697" y="4015370"/>
            <a:ext cx="101203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9" name="Freeform 10"/>
          <p:cNvSpPr>
            <a:spLocks noEditPoints="1"/>
          </p:cNvSpPr>
          <p:nvPr/>
        </p:nvSpPr>
        <p:spPr bwMode="auto">
          <a:xfrm>
            <a:off x="2052638" y="898314"/>
            <a:ext cx="294085" cy="247650"/>
          </a:xfrm>
          <a:custGeom>
            <a:avLst/>
            <a:gdLst>
              <a:gd name="T0" fmla="*/ 1050 w 1051"/>
              <a:gd name="T1" fmla="*/ 533 h 884"/>
              <a:gd name="T2" fmla="*/ 1048 w 1051"/>
              <a:gd name="T3" fmla="*/ 520 h 884"/>
              <a:gd name="T4" fmla="*/ 1046 w 1051"/>
              <a:gd name="T5" fmla="*/ 505 h 884"/>
              <a:gd name="T6" fmla="*/ 1042 w 1051"/>
              <a:gd name="T7" fmla="*/ 489 h 884"/>
              <a:gd name="T8" fmla="*/ 1040 w 1051"/>
              <a:gd name="T9" fmla="*/ 479 h 884"/>
              <a:gd name="T10" fmla="*/ 1034 w 1051"/>
              <a:gd name="T11" fmla="*/ 460 h 884"/>
              <a:gd name="T12" fmla="*/ 1034 w 1051"/>
              <a:gd name="T13" fmla="*/ 459 h 884"/>
              <a:gd name="T14" fmla="*/ 894 w 1051"/>
              <a:gd name="T15" fmla="*/ 287 h 884"/>
              <a:gd name="T16" fmla="*/ 889 w 1051"/>
              <a:gd name="T17" fmla="*/ 284 h 884"/>
              <a:gd name="T18" fmla="*/ 873 w 1051"/>
              <a:gd name="T19" fmla="*/ 275 h 884"/>
              <a:gd name="T20" fmla="*/ 863 w 1051"/>
              <a:gd name="T21" fmla="*/ 271 h 884"/>
              <a:gd name="T22" fmla="*/ 848 w 1051"/>
              <a:gd name="T23" fmla="*/ 264 h 884"/>
              <a:gd name="T24" fmla="*/ 837 w 1051"/>
              <a:gd name="T25" fmla="*/ 260 h 884"/>
              <a:gd name="T26" fmla="*/ 821 w 1051"/>
              <a:gd name="T27" fmla="*/ 255 h 884"/>
              <a:gd name="T28" fmla="*/ 819 w 1051"/>
              <a:gd name="T29" fmla="*/ 254 h 884"/>
              <a:gd name="T30" fmla="*/ 511 w 1051"/>
              <a:gd name="T31" fmla="*/ 0 h 884"/>
              <a:gd name="T32" fmla="*/ 196 w 1051"/>
              <a:gd name="T33" fmla="*/ 315 h 884"/>
              <a:gd name="T34" fmla="*/ 197 w 1051"/>
              <a:gd name="T35" fmla="*/ 330 h 884"/>
              <a:gd name="T36" fmla="*/ 0 w 1051"/>
              <a:gd name="T37" fmla="*/ 600 h 884"/>
              <a:gd name="T38" fmla="*/ 283 w 1051"/>
              <a:gd name="T39" fmla="*/ 884 h 884"/>
              <a:gd name="T40" fmla="*/ 730 w 1051"/>
              <a:gd name="T41" fmla="*/ 884 h 884"/>
              <a:gd name="T42" fmla="*/ 1051 w 1051"/>
              <a:gd name="T43" fmla="*/ 562 h 884"/>
              <a:gd name="T44" fmla="*/ 1050 w 1051"/>
              <a:gd name="T45" fmla="*/ 533 h 884"/>
              <a:gd name="T46" fmla="*/ 730 w 1051"/>
              <a:gd name="T47" fmla="*/ 825 h 884"/>
              <a:gd name="T48" fmla="*/ 283 w 1051"/>
              <a:gd name="T49" fmla="*/ 825 h 884"/>
              <a:gd name="T50" fmla="*/ 59 w 1051"/>
              <a:gd name="T51" fmla="*/ 600 h 884"/>
              <a:gd name="T52" fmla="*/ 205 w 1051"/>
              <a:gd name="T53" fmla="*/ 389 h 884"/>
              <a:gd name="T54" fmla="*/ 265 w 1051"/>
              <a:gd name="T55" fmla="*/ 512 h 884"/>
              <a:gd name="T56" fmla="*/ 288 w 1051"/>
              <a:gd name="T57" fmla="*/ 523 h 884"/>
              <a:gd name="T58" fmla="*/ 307 w 1051"/>
              <a:gd name="T59" fmla="*/ 516 h 884"/>
              <a:gd name="T60" fmla="*/ 311 w 1051"/>
              <a:gd name="T61" fmla="*/ 475 h 884"/>
              <a:gd name="T62" fmla="*/ 257 w 1051"/>
              <a:gd name="T63" fmla="*/ 348 h 884"/>
              <a:gd name="T64" fmla="*/ 257 w 1051"/>
              <a:gd name="T65" fmla="*/ 348 h 884"/>
              <a:gd name="T66" fmla="*/ 255 w 1051"/>
              <a:gd name="T67" fmla="*/ 331 h 884"/>
              <a:gd name="T68" fmla="*/ 255 w 1051"/>
              <a:gd name="T69" fmla="*/ 315 h 884"/>
              <a:gd name="T70" fmla="*/ 511 w 1051"/>
              <a:gd name="T71" fmla="*/ 59 h 884"/>
              <a:gd name="T72" fmla="*/ 756 w 1051"/>
              <a:gd name="T73" fmla="*/ 243 h 884"/>
              <a:gd name="T74" fmla="*/ 730 w 1051"/>
              <a:gd name="T75" fmla="*/ 241 h 884"/>
              <a:gd name="T76" fmla="*/ 532 w 1051"/>
              <a:gd name="T77" fmla="*/ 310 h 884"/>
              <a:gd name="T78" fmla="*/ 527 w 1051"/>
              <a:gd name="T79" fmla="*/ 351 h 884"/>
              <a:gd name="T80" fmla="*/ 568 w 1051"/>
              <a:gd name="T81" fmla="*/ 356 h 884"/>
              <a:gd name="T82" fmla="*/ 730 w 1051"/>
              <a:gd name="T83" fmla="*/ 300 h 884"/>
              <a:gd name="T84" fmla="*/ 792 w 1051"/>
              <a:gd name="T85" fmla="*/ 307 h 884"/>
              <a:gd name="T86" fmla="*/ 846 w 1051"/>
              <a:gd name="T87" fmla="*/ 327 h 884"/>
              <a:gd name="T88" fmla="*/ 851 w 1051"/>
              <a:gd name="T89" fmla="*/ 330 h 884"/>
              <a:gd name="T90" fmla="*/ 866 w 1051"/>
              <a:gd name="T91" fmla="*/ 338 h 884"/>
              <a:gd name="T92" fmla="*/ 871 w 1051"/>
              <a:gd name="T93" fmla="*/ 341 h 884"/>
              <a:gd name="T94" fmla="*/ 886 w 1051"/>
              <a:gd name="T95" fmla="*/ 352 h 884"/>
              <a:gd name="T96" fmla="*/ 888 w 1051"/>
              <a:gd name="T97" fmla="*/ 353 h 884"/>
              <a:gd name="T98" fmla="*/ 977 w 1051"/>
              <a:gd name="T99" fmla="*/ 473 h 884"/>
              <a:gd name="T100" fmla="*/ 978 w 1051"/>
              <a:gd name="T101" fmla="*/ 476 h 884"/>
              <a:gd name="T102" fmla="*/ 983 w 1051"/>
              <a:gd name="T103" fmla="*/ 493 h 884"/>
              <a:gd name="T104" fmla="*/ 985 w 1051"/>
              <a:gd name="T105" fmla="*/ 500 h 884"/>
              <a:gd name="T106" fmla="*/ 988 w 1051"/>
              <a:gd name="T107" fmla="*/ 515 h 884"/>
              <a:gd name="T108" fmla="*/ 990 w 1051"/>
              <a:gd name="T109" fmla="*/ 527 h 884"/>
              <a:gd name="T110" fmla="*/ 991 w 1051"/>
              <a:gd name="T111" fmla="*/ 538 h 884"/>
              <a:gd name="T112" fmla="*/ 993 w 1051"/>
              <a:gd name="T113" fmla="*/ 562 h 884"/>
              <a:gd name="T114" fmla="*/ 730 w 1051"/>
              <a:gd name="T115" fmla="*/ 825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1" h="884">
                <a:moveTo>
                  <a:pt x="1050" y="533"/>
                </a:moveTo>
                <a:cubicBezTo>
                  <a:pt x="1049" y="529"/>
                  <a:pt x="1049" y="525"/>
                  <a:pt x="1048" y="520"/>
                </a:cubicBezTo>
                <a:cubicBezTo>
                  <a:pt x="1048" y="515"/>
                  <a:pt x="1047" y="510"/>
                  <a:pt x="1046" y="505"/>
                </a:cubicBezTo>
                <a:cubicBezTo>
                  <a:pt x="1045" y="500"/>
                  <a:pt x="1044" y="494"/>
                  <a:pt x="1042" y="489"/>
                </a:cubicBezTo>
                <a:cubicBezTo>
                  <a:pt x="1042" y="485"/>
                  <a:pt x="1041" y="482"/>
                  <a:pt x="1040" y="479"/>
                </a:cubicBezTo>
                <a:cubicBezTo>
                  <a:pt x="1038" y="473"/>
                  <a:pt x="1036" y="466"/>
                  <a:pt x="1034" y="460"/>
                </a:cubicBezTo>
                <a:cubicBezTo>
                  <a:pt x="1034" y="459"/>
                  <a:pt x="1034" y="459"/>
                  <a:pt x="1034" y="459"/>
                </a:cubicBezTo>
                <a:cubicBezTo>
                  <a:pt x="1009" y="386"/>
                  <a:pt x="959" y="326"/>
                  <a:pt x="894" y="287"/>
                </a:cubicBezTo>
                <a:cubicBezTo>
                  <a:pt x="893" y="286"/>
                  <a:pt x="891" y="285"/>
                  <a:pt x="889" y="284"/>
                </a:cubicBezTo>
                <a:cubicBezTo>
                  <a:pt x="884" y="281"/>
                  <a:pt x="878" y="278"/>
                  <a:pt x="873" y="275"/>
                </a:cubicBezTo>
                <a:cubicBezTo>
                  <a:pt x="870" y="274"/>
                  <a:pt x="867" y="272"/>
                  <a:pt x="863" y="271"/>
                </a:cubicBezTo>
                <a:cubicBezTo>
                  <a:pt x="858" y="268"/>
                  <a:pt x="853" y="266"/>
                  <a:pt x="848" y="264"/>
                </a:cubicBezTo>
                <a:cubicBezTo>
                  <a:pt x="844" y="262"/>
                  <a:pt x="840" y="261"/>
                  <a:pt x="837" y="260"/>
                </a:cubicBezTo>
                <a:cubicBezTo>
                  <a:pt x="831" y="258"/>
                  <a:pt x="826" y="256"/>
                  <a:pt x="821" y="255"/>
                </a:cubicBezTo>
                <a:cubicBezTo>
                  <a:pt x="820" y="254"/>
                  <a:pt x="819" y="254"/>
                  <a:pt x="819" y="254"/>
                </a:cubicBezTo>
                <a:cubicBezTo>
                  <a:pt x="790" y="108"/>
                  <a:pt x="661" y="0"/>
                  <a:pt x="511" y="0"/>
                </a:cubicBezTo>
                <a:cubicBezTo>
                  <a:pt x="337" y="0"/>
                  <a:pt x="196" y="141"/>
                  <a:pt x="196" y="315"/>
                </a:cubicBezTo>
                <a:cubicBezTo>
                  <a:pt x="196" y="320"/>
                  <a:pt x="196" y="325"/>
                  <a:pt x="197" y="330"/>
                </a:cubicBezTo>
                <a:cubicBezTo>
                  <a:pt x="81" y="367"/>
                  <a:pt x="0" y="477"/>
                  <a:pt x="0" y="600"/>
                </a:cubicBezTo>
                <a:cubicBezTo>
                  <a:pt x="0" y="756"/>
                  <a:pt x="127" y="884"/>
                  <a:pt x="283" y="884"/>
                </a:cubicBezTo>
                <a:cubicBezTo>
                  <a:pt x="730" y="884"/>
                  <a:pt x="730" y="884"/>
                  <a:pt x="730" y="884"/>
                </a:cubicBezTo>
                <a:cubicBezTo>
                  <a:pt x="907" y="884"/>
                  <a:pt x="1051" y="739"/>
                  <a:pt x="1051" y="562"/>
                </a:cubicBezTo>
                <a:cubicBezTo>
                  <a:pt x="1051" y="552"/>
                  <a:pt x="1051" y="543"/>
                  <a:pt x="1050" y="533"/>
                </a:cubicBezTo>
                <a:close/>
                <a:moveTo>
                  <a:pt x="730" y="825"/>
                </a:moveTo>
                <a:cubicBezTo>
                  <a:pt x="283" y="825"/>
                  <a:pt x="283" y="825"/>
                  <a:pt x="283" y="825"/>
                </a:cubicBezTo>
                <a:cubicBezTo>
                  <a:pt x="159" y="825"/>
                  <a:pt x="59" y="724"/>
                  <a:pt x="59" y="600"/>
                </a:cubicBezTo>
                <a:cubicBezTo>
                  <a:pt x="59" y="506"/>
                  <a:pt x="119" y="421"/>
                  <a:pt x="205" y="389"/>
                </a:cubicBezTo>
                <a:cubicBezTo>
                  <a:pt x="216" y="434"/>
                  <a:pt x="236" y="476"/>
                  <a:pt x="265" y="512"/>
                </a:cubicBezTo>
                <a:cubicBezTo>
                  <a:pt x="271" y="519"/>
                  <a:pt x="280" y="523"/>
                  <a:pt x="288" y="523"/>
                </a:cubicBezTo>
                <a:cubicBezTo>
                  <a:pt x="295" y="523"/>
                  <a:pt x="301" y="520"/>
                  <a:pt x="307" y="516"/>
                </a:cubicBezTo>
                <a:cubicBezTo>
                  <a:pt x="319" y="506"/>
                  <a:pt x="321" y="487"/>
                  <a:pt x="311" y="475"/>
                </a:cubicBezTo>
                <a:cubicBezTo>
                  <a:pt x="281" y="438"/>
                  <a:pt x="263" y="395"/>
                  <a:pt x="257" y="348"/>
                </a:cubicBezTo>
                <a:cubicBezTo>
                  <a:pt x="257" y="348"/>
                  <a:pt x="257" y="348"/>
                  <a:pt x="257" y="348"/>
                </a:cubicBezTo>
                <a:cubicBezTo>
                  <a:pt x="256" y="342"/>
                  <a:pt x="256" y="336"/>
                  <a:pt x="255" y="331"/>
                </a:cubicBezTo>
                <a:cubicBezTo>
                  <a:pt x="255" y="326"/>
                  <a:pt x="255" y="320"/>
                  <a:pt x="255" y="315"/>
                </a:cubicBezTo>
                <a:cubicBezTo>
                  <a:pt x="255" y="174"/>
                  <a:pt x="369" y="59"/>
                  <a:pt x="511" y="59"/>
                </a:cubicBezTo>
                <a:cubicBezTo>
                  <a:pt x="625" y="59"/>
                  <a:pt x="724" y="136"/>
                  <a:pt x="756" y="243"/>
                </a:cubicBezTo>
                <a:cubicBezTo>
                  <a:pt x="747" y="242"/>
                  <a:pt x="739" y="241"/>
                  <a:pt x="730" y="241"/>
                </a:cubicBezTo>
                <a:cubicBezTo>
                  <a:pt x="657" y="241"/>
                  <a:pt x="589" y="265"/>
                  <a:pt x="532" y="310"/>
                </a:cubicBezTo>
                <a:cubicBezTo>
                  <a:pt x="519" y="320"/>
                  <a:pt x="517" y="338"/>
                  <a:pt x="527" y="351"/>
                </a:cubicBezTo>
                <a:cubicBezTo>
                  <a:pt x="537" y="364"/>
                  <a:pt x="555" y="366"/>
                  <a:pt x="568" y="356"/>
                </a:cubicBezTo>
                <a:cubicBezTo>
                  <a:pt x="615" y="319"/>
                  <a:pt x="671" y="300"/>
                  <a:pt x="730" y="300"/>
                </a:cubicBezTo>
                <a:cubicBezTo>
                  <a:pt x="751" y="300"/>
                  <a:pt x="772" y="303"/>
                  <a:pt x="792" y="307"/>
                </a:cubicBezTo>
                <a:cubicBezTo>
                  <a:pt x="811" y="312"/>
                  <a:pt x="829" y="319"/>
                  <a:pt x="846" y="327"/>
                </a:cubicBezTo>
                <a:cubicBezTo>
                  <a:pt x="848" y="328"/>
                  <a:pt x="849" y="329"/>
                  <a:pt x="851" y="330"/>
                </a:cubicBezTo>
                <a:cubicBezTo>
                  <a:pt x="856" y="332"/>
                  <a:pt x="861" y="335"/>
                  <a:pt x="866" y="338"/>
                </a:cubicBezTo>
                <a:cubicBezTo>
                  <a:pt x="868" y="339"/>
                  <a:pt x="869" y="340"/>
                  <a:pt x="871" y="341"/>
                </a:cubicBezTo>
                <a:cubicBezTo>
                  <a:pt x="876" y="344"/>
                  <a:pt x="881" y="348"/>
                  <a:pt x="886" y="352"/>
                </a:cubicBezTo>
                <a:cubicBezTo>
                  <a:pt x="887" y="352"/>
                  <a:pt x="888" y="353"/>
                  <a:pt x="888" y="353"/>
                </a:cubicBezTo>
                <a:cubicBezTo>
                  <a:pt x="928" y="384"/>
                  <a:pt x="959" y="425"/>
                  <a:pt x="977" y="473"/>
                </a:cubicBezTo>
                <a:cubicBezTo>
                  <a:pt x="977" y="474"/>
                  <a:pt x="977" y="475"/>
                  <a:pt x="978" y="476"/>
                </a:cubicBezTo>
                <a:cubicBezTo>
                  <a:pt x="980" y="481"/>
                  <a:pt x="981" y="487"/>
                  <a:pt x="983" y="493"/>
                </a:cubicBezTo>
                <a:cubicBezTo>
                  <a:pt x="984" y="495"/>
                  <a:pt x="984" y="498"/>
                  <a:pt x="985" y="500"/>
                </a:cubicBezTo>
                <a:cubicBezTo>
                  <a:pt x="986" y="505"/>
                  <a:pt x="987" y="510"/>
                  <a:pt x="988" y="515"/>
                </a:cubicBezTo>
                <a:cubicBezTo>
                  <a:pt x="989" y="519"/>
                  <a:pt x="989" y="523"/>
                  <a:pt x="990" y="527"/>
                </a:cubicBezTo>
                <a:cubicBezTo>
                  <a:pt x="990" y="530"/>
                  <a:pt x="991" y="534"/>
                  <a:pt x="991" y="538"/>
                </a:cubicBezTo>
                <a:cubicBezTo>
                  <a:pt x="992" y="546"/>
                  <a:pt x="993" y="554"/>
                  <a:pt x="993" y="562"/>
                </a:cubicBezTo>
                <a:cubicBezTo>
                  <a:pt x="993" y="707"/>
                  <a:pt x="875" y="825"/>
                  <a:pt x="730" y="8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450" name="Freeform 11"/>
          <p:cNvSpPr>
            <a:spLocks noEditPoints="1"/>
          </p:cNvSpPr>
          <p:nvPr/>
        </p:nvSpPr>
        <p:spPr bwMode="auto">
          <a:xfrm>
            <a:off x="3734991" y="2775930"/>
            <a:ext cx="289322" cy="310753"/>
          </a:xfrm>
          <a:custGeom>
            <a:avLst/>
            <a:gdLst>
              <a:gd name="T0" fmla="*/ 1027 w 1031"/>
              <a:gd name="T1" fmla="*/ 227 h 1107"/>
              <a:gd name="T2" fmla="*/ 1023 w 1031"/>
              <a:gd name="T3" fmla="*/ 205 h 1107"/>
              <a:gd name="T4" fmla="*/ 655 w 1031"/>
              <a:gd name="T5" fmla="*/ 7 h 1107"/>
              <a:gd name="T6" fmla="*/ 376 w 1031"/>
              <a:gd name="T7" fmla="*/ 7 h 1107"/>
              <a:gd name="T8" fmla="*/ 8 w 1031"/>
              <a:gd name="T9" fmla="*/ 205 h 1107"/>
              <a:gd name="T10" fmla="*/ 3 w 1031"/>
              <a:gd name="T11" fmla="*/ 227 h 1107"/>
              <a:gd name="T12" fmla="*/ 3 w 1031"/>
              <a:gd name="T13" fmla="*/ 592 h 1107"/>
              <a:gd name="T14" fmla="*/ 8 w 1031"/>
              <a:gd name="T15" fmla="*/ 614 h 1107"/>
              <a:gd name="T16" fmla="*/ 137 w 1031"/>
              <a:gd name="T17" fmla="*/ 876 h 1107"/>
              <a:gd name="T18" fmla="*/ 501 w 1031"/>
              <a:gd name="T19" fmla="*/ 1103 h 1107"/>
              <a:gd name="T20" fmla="*/ 530 w 1031"/>
              <a:gd name="T21" fmla="*/ 1103 h 1107"/>
              <a:gd name="T22" fmla="*/ 894 w 1031"/>
              <a:gd name="T23" fmla="*/ 876 h 1107"/>
              <a:gd name="T24" fmla="*/ 1023 w 1031"/>
              <a:gd name="T25" fmla="*/ 614 h 1107"/>
              <a:gd name="T26" fmla="*/ 1027 w 1031"/>
              <a:gd name="T27" fmla="*/ 592 h 1107"/>
              <a:gd name="T28" fmla="*/ 515 w 1031"/>
              <a:gd name="T29" fmla="*/ 594 h 1107"/>
              <a:gd name="T30" fmla="*/ 515 w 1031"/>
              <a:gd name="T31" fmla="*/ 225 h 1107"/>
              <a:gd name="T32" fmla="*/ 515 w 1031"/>
              <a:gd name="T33" fmla="*/ 594 h 1107"/>
              <a:gd name="T34" fmla="*/ 993 w 1031"/>
              <a:gd name="T35" fmla="*/ 222 h 1107"/>
              <a:gd name="T36" fmla="*/ 537 w 1031"/>
              <a:gd name="T37" fmla="*/ 204 h 1107"/>
              <a:gd name="T38" fmla="*/ 360 w 1031"/>
              <a:gd name="T39" fmla="*/ 35 h 1107"/>
              <a:gd name="T40" fmla="*/ 170 w 1031"/>
              <a:gd name="T41" fmla="*/ 390 h 1107"/>
              <a:gd name="T42" fmla="*/ 360 w 1031"/>
              <a:gd name="T43" fmla="*/ 35 h 1107"/>
              <a:gd name="T44" fmla="*/ 493 w 1031"/>
              <a:gd name="T45" fmla="*/ 615 h 1107"/>
              <a:gd name="T46" fmla="*/ 37 w 1031"/>
              <a:gd name="T47" fmla="*/ 597 h 1107"/>
              <a:gd name="T48" fmla="*/ 835 w 1031"/>
              <a:gd name="T49" fmla="*/ 859 h 1107"/>
              <a:gd name="T50" fmla="*/ 196 w 1031"/>
              <a:gd name="T51" fmla="*/ 859 h 1107"/>
              <a:gd name="T52" fmla="*/ 349 w 1031"/>
              <a:gd name="T53" fmla="*/ 828 h 1107"/>
              <a:gd name="T54" fmla="*/ 515 w 1031"/>
              <a:gd name="T55" fmla="*/ 658 h 1107"/>
              <a:gd name="T56" fmla="*/ 681 w 1031"/>
              <a:gd name="T57" fmla="*/ 828 h 1107"/>
              <a:gd name="T58" fmla="*/ 835 w 1031"/>
              <a:gd name="T59" fmla="*/ 859 h 1107"/>
              <a:gd name="T60" fmla="*/ 537 w 1031"/>
              <a:gd name="T61" fmla="*/ 615 h 1107"/>
              <a:gd name="T62" fmla="*/ 993 w 1031"/>
              <a:gd name="T63" fmla="*/ 59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1" h="1107">
                <a:moveTo>
                  <a:pt x="883" y="409"/>
                </a:moveTo>
                <a:cubicBezTo>
                  <a:pt x="1027" y="227"/>
                  <a:pt x="1027" y="227"/>
                  <a:pt x="1027" y="227"/>
                </a:cubicBezTo>
                <a:cubicBezTo>
                  <a:pt x="1030" y="224"/>
                  <a:pt x="1031" y="219"/>
                  <a:pt x="1030" y="215"/>
                </a:cubicBezTo>
                <a:cubicBezTo>
                  <a:pt x="1029" y="211"/>
                  <a:pt x="1026" y="207"/>
                  <a:pt x="1023" y="205"/>
                </a:cubicBezTo>
                <a:cubicBezTo>
                  <a:pt x="674" y="4"/>
                  <a:pt x="674" y="4"/>
                  <a:pt x="674" y="4"/>
                </a:cubicBezTo>
                <a:cubicBezTo>
                  <a:pt x="667" y="0"/>
                  <a:pt x="659" y="1"/>
                  <a:pt x="655" y="7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376" y="7"/>
                  <a:pt x="376" y="7"/>
                  <a:pt x="376" y="7"/>
                </a:cubicBezTo>
                <a:cubicBezTo>
                  <a:pt x="371" y="1"/>
                  <a:pt x="363" y="0"/>
                  <a:pt x="357" y="4"/>
                </a:cubicBezTo>
                <a:cubicBezTo>
                  <a:pt x="8" y="205"/>
                  <a:pt x="8" y="205"/>
                  <a:pt x="8" y="205"/>
                </a:cubicBezTo>
                <a:cubicBezTo>
                  <a:pt x="4" y="207"/>
                  <a:pt x="1" y="211"/>
                  <a:pt x="1" y="215"/>
                </a:cubicBezTo>
                <a:cubicBezTo>
                  <a:pt x="0" y="219"/>
                  <a:pt x="1" y="224"/>
                  <a:pt x="3" y="227"/>
                </a:cubicBezTo>
                <a:cubicBezTo>
                  <a:pt x="147" y="409"/>
                  <a:pt x="147" y="409"/>
                  <a:pt x="147" y="409"/>
                </a:cubicBezTo>
                <a:cubicBezTo>
                  <a:pt x="3" y="592"/>
                  <a:pt x="3" y="592"/>
                  <a:pt x="3" y="592"/>
                </a:cubicBezTo>
                <a:cubicBezTo>
                  <a:pt x="1" y="595"/>
                  <a:pt x="0" y="600"/>
                  <a:pt x="1" y="604"/>
                </a:cubicBezTo>
                <a:cubicBezTo>
                  <a:pt x="1" y="608"/>
                  <a:pt x="4" y="612"/>
                  <a:pt x="8" y="614"/>
                </a:cubicBezTo>
                <a:cubicBezTo>
                  <a:pt x="137" y="688"/>
                  <a:pt x="137" y="688"/>
                  <a:pt x="137" y="688"/>
                </a:cubicBezTo>
                <a:cubicBezTo>
                  <a:pt x="137" y="876"/>
                  <a:pt x="137" y="876"/>
                  <a:pt x="137" y="876"/>
                </a:cubicBezTo>
                <a:cubicBezTo>
                  <a:pt x="137" y="886"/>
                  <a:pt x="142" y="896"/>
                  <a:pt x="151" y="901"/>
                </a:cubicBezTo>
                <a:cubicBezTo>
                  <a:pt x="501" y="1103"/>
                  <a:pt x="501" y="1103"/>
                  <a:pt x="501" y="1103"/>
                </a:cubicBezTo>
                <a:cubicBezTo>
                  <a:pt x="505" y="1105"/>
                  <a:pt x="510" y="1107"/>
                  <a:pt x="515" y="1107"/>
                </a:cubicBezTo>
                <a:cubicBezTo>
                  <a:pt x="520" y="1107"/>
                  <a:pt x="525" y="1105"/>
                  <a:pt x="530" y="1103"/>
                </a:cubicBezTo>
                <a:cubicBezTo>
                  <a:pt x="879" y="901"/>
                  <a:pt x="879" y="901"/>
                  <a:pt x="879" y="901"/>
                </a:cubicBezTo>
                <a:cubicBezTo>
                  <a:pt x="888" y="896"/>
                  <a:pt x="894" y="886"/>
                  <a:pt x="894" y="876"/>
                </a:cubicBezTo>
                <a:cubicBezTo>
                  <a:pt x="894" y="688"/>
                  <a:pt x="894" y="688"/>
                  <a:pt x="894" y="688"/>
                </a:cubicBezTo>
                <a:cubicBezTo>
                  <a:pt x="1023" y="614"/>
                  <a:pt x="1023" y="614"/>
                  <a:pt x="1023" y="614"/>
                </a:cubicBezTo>
                <a:cubicBezTo>
                  <a:pt x="1026" y="612"/>
                  <a:pt x="1029" y="608"/>
                  <a:pt x="1030" y="604"/>
                </a:cubicBezTo>
                <a:cubicBezTo>
                  <a:pt x="1031" y="600"/>
                  <a:pt x="1030" y="595"/>
                  <a:pt x="1027" y="592"/>
                </a:cubicBezTo>
                <a:lnTo>
                  <a:pt x="883" y="409"/>
                </a:lnTo>
                <a:close/>
                <a:moveTo>
                  <a:pt x="515" y="594"/>
                </a:moveTo>
                <a:cubicBezTo>
                  <a:pt x="196" y="409"/>
                  <a:pt x="196" y="409"/>
                  <a:pt x="196" y="409"/>
                </a:cubicBezTo>
                <a:cubicBezTo>
                  <a:pt x="515" y="225"/>
                  <a:pt x="515" y="225"/>
                  <a:pt x="515" y="225"/>
                </a:cubicBezTo>
                <a:cubicBezTo>
                  <a:pt x="835" y="409"/>
                  <a:pt x="835" y="409"/>
                  <a:pt x="835" y="409"/>
                </a:cubicBezTo>
                <a:lnTo>
                  <a:pt x="515" y="594"/>
                </a:lnTo>
                <a:close/>
                <a:moveTo>
                  <a:pt x="670" y="35"/>
                </a:moveTo>
                <a:cubicBezTo>
                  <a:pt x="993" y="222"/>
                  <a:pt x="993" y="222"/>
                  <a:pt x="993" y="222"/>
                </a:cubicBezTo>
                <a:cubicBezTo>
                  <a:pt x="861" y="390"/>
                  <a:pt x="861" y="390"/>
                  <a:pt x="861" y="390"/>
                </a:cubicBezTo>
                <a:cubicBezTo>
                  <a:pt x="537" y="204"/>
                  <a:pt x="537" y="204"/>
                  <a:pt x="537" y="204"/>
                </a:cubicBezTo>
                <a:lnTo>
                  <a:pt x="670" y="35"/>
                </a:lnTo>
                <a:close/>
                <a:moveTo>
                  <a:pt x="360" y="35"/>
                </a:moveTo>
                <a:cubicBezTo>
                  <a:pt x="493" y="204"/>
                  <a:pt x="493" y="204"/>
                  <a:pt x="493" y="204"/>
                </a:cubicBezTo>
                <a:cubicBezTo>
                  <a:pt x="170" y="390"/>
                  <a:pt x="170" y="390"/>
                  <a:pt x="170" y="390"/>
                </a:cubicBezTo>
                <a:cubicBezTo>
                  <a:pt x="37" y="222"/>
                  <a:pt x="37" y="222"/>
                  <a:pt x="37" y="222"/>
                </a:cubicBezTo>
                <a:lnTo>
                  <a:pt x="360" y="35"/>
                </a:lnTo>
                <a:close/>
                <a:moveTo>
                  <a:pt x="170" y="428"/>
                </a:moveTo>
                <a:cubicBezTo>
                  <a:pt x="493" y="615"/>
                  <a:pt x="493" y="615"/>
                  <a:pt x="493" y="615"/>
                </a:cubicBezTo>
                <a:cubicBezTo>
                  <a:pt x="360" y="783"/>
                  <a:pt x="360" y="783"/>
                  <a:pt x="360" y="783"/>
                </a:cubicBezTo>
                <a:cubicBezTo>
                  <a:pt x="37" y="597"/>
                  <a:pt x="37" y="597"/>
                  <a:pt x="37" y="597"/>
                </a:cubicBezTo>
                <a:lnTo>
                  <a:pt x="170" y="428"/>
                </a:lnTo>
                <a:close/>
                <a:moveTo>
                  <a:pt x="835" y="859"/>
                </a:moveTo>
                <a:cubicBezTo>
                  <a:pt x="515" y="1043"/>
                  <a:pt x="515" y="1043"/>
                  <a:pt x="515" y="1043"/>
                </a:cubicBezTo>
                <a:cubicBezTo>
                  <a:pt x="196" y="859"/>
                  <a:pt x="196" y="859"/>
                  <a:pt x="196" y="85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349" y="828"/>
                  <a:pt x="349" y="828"/>
                  <a:pt x="349" y="828"/>
                </a:cubicBezTo>
                <a:cubicBezTo>
                  <a:pt x="362" y="835"/>
                  <a:pt x="378" y="832"/>
                  <a:pt x="387" y="821"/>
                </a:cubicBezTo>
                <a:cubicBezTo>
                  <a:pt x="515" y="658"/>
                  <a:pt x="515" y="658"/>
                  <a:pt x="515" y="658"/>
                </a:cubicBezTo>
                <a:cubicBezTo>
                  <a:pt x="643" y="821"/>
                  <a:pt x="643" y="821"/>
                  <a:pt x="643" y="821"/>
                </a:cubicBezTo>
                <a:cubicBezTo>
                  <a:pt x="652" y="832"/>
                  <a:pt x="668" y="835"/>
                  <a:pt x="681" y="828"/>
                </a:cubicBezTo>
                <a:cubicBezTo>
                  <a:pt x="835" y="739"/>
                  <a:pt x="835" y="739"/>
                  <a:pt x="835" y="739"/>
                </a:cubicBezTo>
                <a:lnTo>
                  <a:pt x="835" y="859"/>
                </a:lnTo>
                <a:close/>
                <a:moveTo>
                  <a:pt x="670" y="783"/>
                </a:moveTo>
                <a:cubicBezTo>
                  <a:pt x="537" y="615"/>
                  <a:pt x="537" y="615"/>
                  <a:pt x="537" y="615"/>
                </a:cubicBezTo>
                <a:cubicBezTo>
                  <a:pt x="861" y="428"/>
                  <a:pt x="861" y="428"/>
                  <a:pt x="861" y="428"/>
                </a:cubicBezTo>
                <a:cubicBezTo>
                  <a:pt x="993" y="597"/>
                  <a:pt x="993" y="597"/>
                  <a:pt x="993" y="597"/>
                </a:cubicBezTo>
                <a:lnTo>
                  <a:pt x="670" y="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pic>
        <p:nvPicPr>
          <p:cNvPr id="18451" name="组合 37"/>
          <p:cNvPicPr>
            <a:picLocks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64706" y="1563874"/>
            <a:ext cx="302419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组合 38"/>
          <p:cNvPicPr>
            <a:picLocks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64706" y="3854636"/>
            <a:ext cx="260747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组合 39"/>
          <p:cNvPicPr>
            <a:picLocks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984772" y="4719030"/>
            <a:ext cx="29646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4" name="直接连接符 41"/>
          <p:cNvCxnSpPr>
            <a:cxnSpLocks noChangeShapeType="1"/>
          </p:cNvCxnSpPr>
          <p:nvPr/>
        </p:nvCxnSpPr>
        <p:spPr bwMode="auto">
          <a:xfrm>
            <a:off x="4434444" y="898314"/>
            <a:ext cx="0" cy="3936206"/>
          </a:xfrm>
          <a:prstGeom prst="line">
            <a:avLst/>
          </a:prstGeom>
          <a:noFill/>
          <a:ln w="9525" cmpd="sng">
            <a:solidFill>
              <a:schemeClr val="bg1">
                <a:alpha val="29999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圆角矩形 43"/>
          <p:cNvSpPr>
            <a:spLocks noChangeArrowheads="1"/>
          </p:cNvSpPr>
          <p:nvPr/>
        </p:nvSpPr>
        <p:spPr bwMode="auto">
          <a:xfrm>
            <a:off x="4568190" y="898525"/>
            <a:ext cx="1323340" cy="414020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王藤</a:t>
            </a:r>
          </a:p>
        </p:txBody>
      </p:sp>
      <p:sp>
        <p:nvSpPr>
          <p:cNvPr id="18464" name="矩形 52"/>
          <p:cNvSpPr>
            <a:spLocks noChangeArrowheads="1"/>
          </p:cNvSpPr>
          <p:nvPr/>
        </p:nvSpPr>
        <p:spPr bwMode="auto">
          <a:xfrm>
            <a:off x="4568429" y="1695874"/>
            <a:ext cx="4269581" cy="267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使用技术：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vue、vue-route、ajax、jQuery、ES6.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项目亮点：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基于MVVM模式的轻量级框架VUE-CLI开发，适配多个终端；扩展HTML元素，封装可复用组件，简单上手</a:t>
            </a:r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，操作流畅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，提高前端web开发效率。</a:t>
            </a: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布局整齐和谐。</a:t>
            </a:r>
          </a:p>
        </p:txBody>
      </p:sp>
      <p:sp>
        <p:nvSpPr>
          <p:cNvPr id="16" name="矩形 52"/>
          <p:cNvSpPr>
            <a:spLocks noChangeArrowheads="1"/>
          </p:cNvSpPr>
          <p:nvPr/>
        </p:nvSpPr>
        <p:spPr bwMode="auto">
          <a:xfrm>
            <a:off x="770255" y="1607820"/>
            <a:ext cx="22987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 b="1" u="sng" dirty="0">
                <a:solidFill>
                  <a:schemeClr val="bg1"/>
                </a:solidFill>
                <a:latin typeface="Arial" panose="020B0604020202020204" pitchFamily="34" charset="0"/>
              </a:rPr>
              <a:t>项目职责</a:t>
            </a:r>
            <a:r>
              <a:rPr lang="zh-CN" altLang="en-US" sz="2400" u="sng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产品经理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前端开</a:t>
            </a:r>
            <a:r>
              <a:rPr lang="zh-CN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发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2400" b="1" u="sng" dirty="0">
                <a:solidFill>
                  <a:schemeClr val="bg1"/>
                </a:solidFill>
                <a:latin typeface="Arial" panose="020B0604020202020204" pitchFamily="34" charset="0"/>
              </a:rPr>
              <a:t>组内分工：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、</a:t>
            </a:r>
            <a:r>
              <a:rPr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后台管理系统的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登录页面和头部模块的开发；</a:t>
            </a:r>
          </a:p>
          <a:p>
            <a:pPr algn="just" eaLnBrk="1" hangingPunct="1"/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、组件库的拼装；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编写展示组件库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的使用方法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 animBg="1"/>
      <p:bldP spid="18442" grpId="0" bldLvl="0" animBg="1" autoUpdateAnimBg="0"/>
      <p:bldP spid="18443" grpId="0" bldLvl="0" animBg="1" autoUpdateAnimBg="0"/>
      <p:bldP spid="18444" grpId="0" bldLvl="0" animBg="1" autoUpdateAnimBg="0"/>
      <p:bldP spid="18445" grpId="0" bldLvl="0" animBg="1" autoUpdateAnimBg="0"/>
      <p:bldP spid="18446" grpId="0" bldLvl="0" animBg="1" autoUpdateAnimBg="0"/>
      <p:bldP spid="18447" grpId="0" bldLvl="0" animBg="1" autoUpdateAnimBg="0"/>
      <p:bldP spid="18448" grpId="0" bldLvl="0" animBg="1" autoUpdateAnimBg="0"/>
      <p:bldP spid="18449" grpId="0" bldLvl="0" animBg="1"/>
      <p:bldP spid="18450" grpId="0" bldLvl="0" animBg="1"/>
      <p:bldP spid="18455" grpId="0" bldLvl="0" animBg="1" autoUpdateAnimBg="0"/>
      <p:bldP spid="18464" grpId="0" autoUpdateAnimBg="0"/>
      <p:bldP spid="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任意多边形 9"/>
          <p:cNvSpPr/>
          <p:nvPr/>
        </p:nvSpPr>
        <p:spPr bwMode="auto">
          <a:xfrm>
            <a:off x="305991" y="123218"/>
            <a:ext cx="464344" cy="472678"/>
          </a:xfrm>
          <a:custGeom>
            <a:avLst/>
            <a:gdLst>
              <a:gd name="T0" fmla="*/ 318220 w 619265"/>
              <a:gd name="T1" fmla="*/ 0 h 630260"/>
              <a:gd name="T2" fmla="*/ 611433 w 619265"/>
              <a:gd name="T3" fmla="*/ 194354 h 630260"/>
              <a:gd name="T4" fmla="*/ 619265 w 619265"/>
              <a:gd name="T5" fmla="*/ 219585 h 630260"/>
              <a:gd name="T6" fmla="*/ 256918 w 619265"/>
              <a:gd name="T7" fmla="*/ 630260 h 630260"/>
              <a:gd name="T8" fmla="*/ 254088 w 619265"/>
              <a:gd name="T9" fmla="*/ 629975 h 630260"/>
              <a:gd name="T10" fmla="*/ 0 w 619265"/>
              <a:gd name="T11" fmla="*/ 318220 h 630260"/>
              <a:gd name="T12" fmla="*/ 318220 w 619265"/>
              <a:gd name="T13" fmla="*/ 0 h 630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cxnSp>
        <p:nvCxnSpPr>
          <p:cNvPr id="18436" name="直接连接符 11"/>
          <p:cNvCxnSpPr>
            <a:cxnSpLocks noChangeShapeType="1"/>
          </p:cNvCxnSpPr>
          <p:nvPr/>
        </p:nvCxnSpPr>
        <p:spPr bwMode="auto">
          <a:xfrm flipH="1">
            <a:off x="614363" y="304193"/>
            <a:ext cx="253604" cy="296465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7" name="文本框 12"/>
          <p:cNvSpPr txBox="1">
            <a:spLocks noChangeArrowheads="1"/>
          </p:cNvSpPr>
          <p:nvPr/>
        </p:nvSpPr>
        <p:spPr bwMode="auto">
          <a:xfrm>
            <a:off x="276225" y="186320"/>
            <a:ext cx="4417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en-US" altLang="zh-CN" sz="1800" b="1">
                <a:solidFill>
                  <a:srgbClr val="132F55"/>
                </a:solidFill>
                <a:latin typeface="华文细黑" pitchFamily="2" charset="-122"/>
                <a:ea typeface="华文细黑" pitchFamily="2" charset="-122"/>
              </a:rPr>
              <a:t>3</a:t>
            </a:r>
          </a:p>
        </p:txBody>
      </p:sp>
      <p:cxnSp>
        <p:nvCxnSpPr>
          <p:cNvPr id="18438" name="直接连接符 14"/>
          <p:cNvCxnSpPr>
            <a:cxnSpLocks noChangeShapeType="1"/>
          </p:cNvCxnSpPr>
          <p:nvPr/>
        </p:nvCxnSpPr>
        <p:spPr bwMode="auto">
          <a:xfrm>
            <a:off x="298847" y="655427"/>
            <a:ext cx="8539163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弧形 8"/>
          <p:cNvSpPr/>
          <p:nvPr/>
        </p:nvSpPr>
        <p:spPr bwMode="auto">
          <a:xfrm>
            <a:off x="226219" y="1262645"/>
            <a:ext cx="3338513" cy="3337322"/>
          </a:xfrm>
          <a:custGeom>
            <a:avLst/>
            <a:gdLst>
              <a:gd name="T0" fmla="*/ 585303 w 4451350"/>
              <a:gd name="T1" fmla="*/ 721155 h 4449763"/>
              <a:gd name="T2" fmla="*/ 3028648 w 4451350"/>
              <a:gd name="T3" fmla="*/ 149841 h 4449763"/>
              <a:gd name="T4" fmla="*/ 4451337 w 4451350"/>
              <a:gd name="T5" fmla="*/ 2217040 h 4449763"/>
              <a:gd name="T6" fmla="*/ 3043250 w 4451350"/>
              <a:gd name="T7" fmla="*/ 4294216 h 4449763"/>
              <a:gd name="T8" fmla="*/ 595943 w 4451350"/>
              <a:gd name="T9" fmla="*/ 3740125 h 4449763"/>
              <a:gd name="T10" fmla="*/ 2225675 w 4451350"/>
              <a:gd name="T11" fmla="*/ 2224882 h 4449763"/>
              <a:gd name="T12" fmla="*/ 585303 w 4451350"/>
              <a:gd name="T13" fmla="*/ 721155 h 4449763"/>
              <a:gd name="T14" fmla="*/ 585303 w 4451350"/>
              <a:gd name="T15" fmla="*/ 721155 h 4449763"/>
              <a:gd name="T16" fmla="*/ 3028648 w 4451350"/>
              <a:gd name="T17" fmla="*/ 149841 h 4449763"/>
              <a:gd name="T18" fmla="*/ 4451337 w 4451350"/>
              <a:gd name="T19" fmla="*/ 2217040 h 4449763"/>
              <a:gd name="T20" fmla="*/ 3043250 w 4451350"/>
              <a:gd name="T21" fmla="*/ 4294216 h 4449763"/>
              <a:gd name="T22" fmla="*/ 595943 w 4451350"/>
              <a:gd name="T23" fmla="*/ 3740125 h 4449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1350" h="4449763" stroke="0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  <a:lnTo>
                  <a:pt x="2225675" y="2224882"/>
                </a:lnTo>
                <a:lnTo>
                  <a:pt x="585303" y="721155"/>
                </a:lnTo>
                <a:close/>
              </a:path>
              <a:path w="4451350" h="4449763" fill="none">
                <a:moveTo>
                  <a:pt x="585303" y="721155"/>
                </a:moveTo>
                <a:cubicBezTo>
                  <a:pt x="1204501" y="46171"/>
                  <a:pt x="2174197" y="-180568"/>
                  <a:pt x="3028648" y="149841"/>
                </a:cubicBezTo>
                <a:cubicBezTo>
                  <a:pt x="3883414" y="480371"/>
                  <a:pt x="4448107" y="1300883"/>
                  <a:pt x="4451337" y="2217040"/>
                </a:cubicBezTo>
                <a:cubicBezTo>
                  <a:pt x="4454567" y="3133201"/>
                  <a:pt x="3895669" y="3957674"/>
                  <a:pt x="3043250" y="4294216"/>
                </a:cubicBezTo>
                <a:cubicBezTo>
                  <a:pt x="2191151" y="4630632"/>
                  <a:pt x="1219882" y="4410729"/>
                  <a:pt x="595943" y="3740125"/>
                </a:cubicBezTo>
              </a:path>
            </a:pathLst>
          </a:custGeom>
          <a:noFill/>
          <a:ln w="146050" cap="rnd" cmpd="sng">
            <a:solidFill>
              <a:schemeClr val="bg1">
                <a:alpha val="7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00"/>
          </a:p>
        </p:txBody>
      </p:sp>
      <p:sp>
        <p:nvSpPr>
          <p:cNvPr id="18442" name="椭圆 10"/>
          <p:cNvSpPr>
            <a:spLocks noChangeArrowheads="1"/>
          </p:cNvSpPr>
          <p:nvPr/>
        </p:nvSpPr>
        <p:spPr bwMode="auto">
          <a:xfrm>
            <a:off x="614363" y="1756755"/>
            <a:ext cx="10120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3" name="椭圆 16"/>
          <p:cNvSpPr>
            <a:spLocks noChangeArrowheads="1"/>
          </p:cNvSpPr>
          <p:nvPr/>
        </p:nvSpPr>
        <p:spPr bwMode="auto">
          <a:xfrm>
            <a:off x="1844279" y="1211449"/>
            <a:ext cx="102394" cy="10239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4" name="椭圆 17"/>
          <p:cNvSpPr>
            <a:spLocks noChangeArrowheads="1"/>
          </p:cNvSpPr>
          <p:nvPr/>
        </p:nvSpPr>
        <p:spPr bwMode="auto">
          <a:xfrm>
            <a:off x="3125391" y="1809143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5" name="椭圆 18"/>
          <p:cNvSpPr>
            <a:spLocks noChangeArrowheads="1"/>
          </p:cNvSpPr>
          <p:nvPr/>
        </p:nvSpPr>
        <p:spPr bwMode="auto">
          <a:xfrm>
            <a:off x="3515916" y="2880705"/>
            <a:ext cx="101203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6" name="椭圆 19"/>
          <p:cNvSpPr>
            <a:spLocks noChangeArrowheads="1"/>
          </p:cNvSpPr>
          <p:nvPr/>
        </p:nvSpPr>
        <p:spPr bwMode="auto">
          <a:xfrm>
            <a:off x="3168254" y="3898689"/>
            <a:ext cx="102394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7" name="椭圆 20"/>
          <p:cNvSpPr>
            <a:spLocks noChangeArrowheads="1"/>
          </p:cNvSpPr>
          <p:nvPr/>
        </p:nvSpPr>
        <p:spPr bwMode="auto">
          <a:xfrm>
            <a:off x="1844279" y="4549961"/>
            <a:ext cx="102394" cy="10120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8" name="椭圆 21"/>
          <p:cNvSpPr>
            <a:spLocks noChangeArrowheads="1"/>
          </p:cNvSpPr>
          <p:nvPr/>
        </p:nvSpPr>
        <p:spPr bwMode="auto">
          <a:xfrm>
            <a:off x="622697" y="4015370"/>
            <a:ext cx="101203" cy="101204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00">
              <a:solidFill>
                <a:srgbClr val="FFFFFF"/>
              </a:solidFill>
            </a:endParaRPr>
          </a:p>
        </p:txBody>
      </p:sp>
      <p:sp>
        <p:nvSpPr>
          <p:cNvPr id="18449" name="Freeform 10"/>
          <p:cNvSpPr>
            <a:spLocks noEditPoints="1"/>
          </p:cNvSpPr>
          <p:nvPr/>
        </p:nvSpPr>
        <p:spPr bwMode="auto">
          <a:xfrm>
            <a:off x="2052638" y="898314"/>
            <a:ext cx="294085" cy="247650"/>
          </a:xfrm>
          <a:custGeom>
            <a:avLst/>
            <a:gdLst>
              <a:gd name="T0" fmla="*/ 1050 w 1051"/>
              <a:gd name="T1" fmla="*/ 533 h 884"/>
              <a:gd name="T2" fmla="*/ 1048 w 1051"/>
              <a:gd name="T3" fmla="*/ 520 h 884"/>
              <a:gd name="T4" fmla="*/ 1046 w 1051"/>
              <a:gd name="T5" fmla="*/ 505 h 884"/>
              <a:gd name="T6" fmla="*/ 1042 w 1051"/>
              <a:gd name="T7" fmla="*/ 489 h 884"/>
              <a:gd name="T8" fmla="*/ 1040 w 1051"/>
              <a:gd name="T9" fmla="*/ 479 h 884"/>
              <a:gd name="T10" fmla="*/ 1034 w 1051"/>
              <a:gd name="T11" fmla="*/ 460 h 884"/>
              <a:gd name="T12" fmla="*/ 1034 w 1051"/>
              <a:gd name="T13" fmla="*/ 459 h 884"/>
              <a:gd name="T14" fmla="*/ 894 w 1051"/>
              <a:gd name="T15" fmla="*/ 287 h 884"/>
              <a:gd name="T16" fmla="*/ 889 w 1051"/>
              <a:gd name="T17" fmla="*/ 284 h 884"/>
              <a:gd name="T18" fmla="*/ 873 w 1051"/>
              <a:gd name="T19" fmla="*/ 275 h 884"/>
              <a:gd name="T20" fmla="*/ 863 w 1051"/>
              <a:gd name="T21" fmla="*/ 271 h 884"/>
              <a:gd name="T22" fmla="*/ 848 w 1051"/>
              <a:gd name="T23" fmla="*/ 264 h 884"/>
              <a:gd name="T24" fmla="*/ 837 w 1051"/>
              <a:gd name="T25" fmla="*/ 260 h 884"/>
              <a:gd name="T26" fmla="*/ 821 w 1051"/>
              <a:gd name="T27" fmla="*/ 255 h 884"/>
              <a:gd name="T28" fmla="*/ 819 w 1051"/>
              <a:gd name="T29" fmla="*/ 254 h 884"/>
              <a:gd name="T30" fmla="*/ 511 w 1051"/>
              <a:gd name="T31" fmla="*/ 0 h 884"/>
              <a:gd name="T32" fmla="*/ 196 w 1051"/>
              <a:gd name="T33" fmla="*/ 315 h 884"/>
              <a:gd name="T34" fmla="*/ 197 w 1051"/>
              <a:gd name="T35" fmla="*/ 330 h 884"/>
              <a:gd name="T36" fmla="*/ 0 w 1051"/>
              <a:gd name="T37" fmla="*/ 600 h 884"/>
              <a:gd name="T38" fmla="*/ 283 w 1051"/>
              <a:gd name="T39" fmla="*/ 884 h 884"/>
              <a:gd name="T40" fmla="*/ 730 w 1051"/>
              <a:gd name="T41" fmla="*/ 884 h 884"/>
              <a:gd name="T42" fmla="*/ 1051 w 1051"/>
              <a:gd name="T43" fmla="*/ 562 h 884"/>
              <a:gd name="T44" fmla="*/ 1050 w 1051"/>
              <a:gd name="T45" fmla="*/ 533 h 884"/>
              <a:gd name="T46" fmla="*/ 730 w 1051"/>
              <a:gd name="T47" fmla="*/ 825 h 884"/>
              <a:gd name="T48" fmla="*/ 283 w 1051"/>
              <a:gd name="T49" fmla="*/ 825 h 884"/>
              <a:gd name="T50" fmla="*/ 59 w 1051"/>
              <a:gd name="T51" fmla="*/ 600 h 884"/>
              <a:gd name="T52" fmla="*/ 205 w 1051"/>
              <a:gd name="T53" fmla="*/ 389 h 884"/>
              <a:gd name="T54" fmla="*/ 265 w 1051"/>
              <a:gd name="T55" fmla="*/ 512 h 884"/>
              <a:gd name="T56" fmla="*/ 288 w 1051"/>
              <a:gd name="T57" fmla="*/ 523 h 884"/>
              <a:gd name="T58" fmla="*/ 307 w 1051"/>
              <a:gd name="T59" fmla="*/ 516 h 884"/>
              <a:gd name="T60" fmla="*/ 311 w 1051"/>
              <a:gd name="T61" fmla="*/ 475 h 884"/>
              <a:gd name="T62" fmla="*/ 257 w 1051"/>
              <a:gd name="T63" fmla="*/ 348 h 884"/>
              <a:gd name="T64" fmla="*/ 257 w 1051"/>
              <a:gd name="T65" fmla="*/ 348 h 884"/>
              <a:gd name="T66" fmla="*/ 255 w 1051"/>
              <a:gd name="T67" fmla="*/ 331 h 884"/>
              <a:gd name="T68" fmla="*/ 255 w 1051"/>
              <a:gd name="T69" fmla="*/ 315 h 884"/>
              <a:gd name="T70" fmla="*/ 511 w 1051"/>
              <a:gd name="T71" fmla="*/ 59 h 884"/>
              <a:gd name="T72" fmla="*/ 756 w 1051"/>
              <a:gd name="T73" fmla="*/ 243 h 884"/>
              <a:gd name="T74" fmla="*/ 730 w 1051"/>
              <a:gd name="T75" fmla="*/ 241 h 884"/>
              <a:gd name="T76" fmla="*/ 532 w 1051"/>
              <a:gd name="T77" fmla="*/ 310 h 884"/>
              <a:gd name="T78" fmla="*/ 527 w 1051"/>
              <a:gd name="T79" fmla="*/ 351 h 884"/>
              <a:gd name="T80" fmla="*/ 568 w 1051"/>
              <a:gd name="T81" fmla="*/ 356 h 884"/>
              <a:gd name="T82" fmla="*/ 730 w 1051"/>
              <a:gd name="T83" fmla="*/ 300 h 884"/>
              <a:gd name="T84" fmla="*/ 792 w 1051"/>
              <a:gd name="T85" fmla="*/ 307 h 884"/>
              <a:gd name="T86" fmla="*/ 846 w 1051"/>
              <a:gd name="T87" fmla="*/ 327 h 884"/>
              <a:gd name="T88" fmla="*/ 851 w 1051"/>
              <a:gd name="T89" fmla="*/ 330 h 884"/>
              <a:gd name="T90" fmla="*/ 866 w 1051"/>
              <a:gd name="T91" fmla="*/ 338 h 884"/>
              <a:gd name="T92" fmla="*/ 871 w 1051"/>
              <a:gd name="T93" fmla="*/ 341 h 884"/>
              <a:gd name="T94" fmla="*/ 886 w 1051"/>
              <a:gd name="T95" fmla="*/ 352 h 884"/>
              <a:gd name="T96" fmla="*/ 888 w 1051"/>
              <a:gd name="T97" fmla="*/ 353 h 884"/>
              <a:gd name="T98" fmla="*/ 977 w 1051"/>
              <a:gd name="T99" fmla="*/ 473 h 884"/>
              <a:gd name="T100" fmla="*/ 978 w 1051"/>
              <a:gd name="T101" fmla="*/ 476 h 884"/>
              <a:gd name="T102" fmla="*/ 983 w 1051"/>
              <a:gd name="T103" fmla="*/ 493 h 884"/>
              <a:gd name="T104" fmla="*/ 985 w 1051"/>
              <a:gd name="T105" fmla="*/ 500 h 884"/>
              <a:gd name="T106" fmla="*/ 988 w 1051"/>
              <a:gd name="T107" fmla="*/ 515 h 884"/>
              <a:gd name="T108" fmla="*/ 990 w 1051"/>
              <a:gd name="T109" fmla="*/ 527 h 884"/>
              <a:gd name="T110" fmla="*/ 991 w 1051"/>
              <a:gd name="T111" fmla="*/ 538 h 884"/>
              <a:gd name="T112" fmla="*/ 993 w 1051"/>
              <a:gd name="T113" fmla="*/ 562 h 884"/>
              <a:gd name="T114" fmla="*/ 730 w 1051"/>
              <a:gd name="T115" fmla="*/ 825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1" h="884">
                <a:moveTo>
                  <a:pt x="1050" y="533"/>
                </a:moveTo>
                <a:cubicBezTo>
                  <a:pt x="1049" y="529"/>
                  <a:pt x="1049" y="525"/>
                  <a:pt x="1048" y="520"/>
                </a:cubicBezTo>
                <a:cubicBezTo>
                  <a:pt x="1048" y="515"/>
                  <a:pt x="1047" y="510"/>
                  <a:pt x="1046" y="505"/>
                </a:cubicBezTo>
                <a:cubicBezTo>
                  <a:pt x="1045" y="500"/>
                  <a:pt x="1044" y="494"/>
                  <a:pt x="1042" y="489"/>
                </a:cubicBezTo>
                <a:cubicBezTo>
                  <a:pt x="1042" y="485"/>
                  <a:pt x="1041" y="482"/>
                  <a:pt x="1040" y="479"/>
                </a:cubicBezTo>
                <a:cubicBezTo>
                  <a:pt x="1038" y="473"/>
                  <a:pt x="1036" y="466"/>
                  <a:pt x="1034" y="460"/>
                </a:cubicBezTo>
                <a:cubicBezTo>
                  <a:pt x="1034" y="459"/>
                  <a:pt x="1034" y="459"/>
                  <a:pt x="1034" y="459"/>
                </a:cubicBezTo>
                <a:cubicBezTo>
                  <a:pt x="1009" y="386"/>
                  <a:pt x="959" y="326"/>
                  <a:pt x="894" y="287"/>
                </a:cubicBezTo>
                <a:cubicBezTo>
                  <a:pt x="893" y="286"/>
                  <a:pt x="891" y="285"/>
                  <a:pt x="889" y="284"/>
                </a:cubicBezTo>
                <a:cubicBezTo>
                  <a:pt x="884" y="281"/>
                  <a:pt x="878" y="278"/>
                  <a:pt x="873" y="275"/>
                </a:cubicBezTo>
                <a:cubicBezTo>
                  <a:pt x="870" y="274"/>
                  <a:pt x="867" y="272"/>
                  <a:pt x="863" y="271"/>
                </a:cubicBezTo>
                <a:cubicBezTo>
                  <a:pt x="858" y="268"/>
                  <a:pt x="853" y="266"/>
                  <a:pt x="848" y="264"/>
                </a:cubicBezTo>
                <a:cubicBezTo>
                  <a:pt x="844" y="262"/>
                  <a:pt x="840" y="261"/>
                  <a:pt x="837" y="260"/>
                </a:cubicBezTo>
                <a:cubicBezTo>
                  <a:pt x="831" y="258"/>
                  <a:pt x="826" y="256"/>
                  <a:pt x="821" y="255"/>
                </a:cubicBezTo>
                <a:cubicBezTo>
                  <a:pt x="820" y="254"/>
                  <a:pt x="819" y="254"/>
                  <a:pt x="819" y="254"/>
                </a:cubicBezTo>
                <a:cubicBezTo>
                  <a:pt x="790" y="108"/>
                  <a:pt x="661" y="0"/>
                  <a:pt x="511" y="0"/>
                </a:cubicBezTo>
                <a:cubicBezTo>
                  <a:pt x="337" y="0"/>
                  <a:pt x="196" y="141"/>
                  <a:pt x="196" y="315"/>
                </a:cubicBezTo>
                <a:cubicBezTo>
                  <a:pt x="196" y="320"/>
                  <a:pt x="196" y="325"/>
                  <a:pt x="197" y="330"/>
                </a:cubicBezTo>
                <a:cubicBezTo>
                  <a:pt x="81" y="367"/>
                  <a:pt x="0" y="477"/>
                  <a:pt x="0" y="600"/>
                </a:cubicBezTo>
                <a:cubicBezTo>
                  <a:pt x="0" y="756"/>
                  <a:pt x="127" y="884"/>
                  <a:pt x="283" y="884"/>
                </a:cubicBezTo>
                <a:cubicBezTo>
                  <a:pt x="730" y="884"/>
                  <a:pt x="730" y="884"/>
                  <a:pt x="730" y="884"/>
                </a:cubicBezTo>
                <a:cubicBezTo>
                  <a:pt x="907" y="884"/>
                  <a:pt x="1051" y="739"/>
                  <a:pt x="1051" y="562"/>
                </a:cubicBezTo>
                <a:cubicBezTo>
                  <a:pt x="1051" y="552"/>
                  <a:pt x="1051" y="543"/>
                  <a:pt x="1050" y="533"/>
                </a:cubicBezTo>
                <a:close/>
                <a:moveTo>
                  <a:pt x="730" y="825"/>
                </a:moveTo>
                <a:cubicBezTo>
                  <a:pt x="283" y="825"/>
                  <a:pt x="283" y="825"/>
                  <a:pt x="283" y="825"/>
                </a:cubicBezTo>
                <a:cubicBezTo>
                  <a:pt x="159" y="825"/>
                  <a:pt x="59" y="724"/>
                  <a:pt x="59" y="600"/>
                </a:cubicBezTo>
                <a:cubicBezTo>
                  <a:pt x="59" y="506"/>
                  <a:pt x="119" y="421"/>
                  <a:pt x="205" y="389"/>
                </a:cubicBezTo>
                <a:cubicBezTo>
                  <a:pt x="216" y="434"/>
                  <a:pt x="236" y="476"/>
                  <a:pt x="265" y="512"/>
                </a:cubicBezTo>
                <a:cubicBezTo>
                  <a:pt x="271" y="519"/>
                  <a:pt x="280" y="523"/>
                  <a:pt x="288" y="523"/>
                </a:cubicBezTo>
                <a:cubicBezTo>
                  <a:pt x="295" y="523"/>
                  <a:pt x="301" y="520"/>
                  <a:pt x="307" y="516"/>
                </a:cubicBezTo>
                <a:cubicBezTo>
                  <a:pt x="319" y="506"/>
                  <a:pt x="321" y="487"/>
                  <a:pt x="311" y="475"/>
                </a:cubicBezTo>
                <a:cubicBezTo>
                  <a:pt x="281" y="438"/>
                  <a:pt x="263" y="395"/>
                  <a:pt x="257" y="348"/>
                </a:cubicBezTo>
                <a:cubicBezTo>
                  <a:pt x="257" y="348"/>
                  <a:pt x="257" y="348"/>
                  <a:pt x="257" y="348"/>
                </a:cubicBezTo>
                <a:cubicBezTo>
                  <a:pt x="256" y="342"/>
                  <a:pt x="256" y="336"/>
                  <a:pt x="255" y="331"/>
                </a:cubicBezTo>
                <a:cubicBezTo>
                  <a:pt x="255" y="326"/>
                  <a:pt x="255" y="320"/>
                  <a:pt x="255" y="315"/>
                </a:cubicBezTo>
                <a:cubicBezTo>
                  <a:pt x="255" y="174"/>
                  <a:pt x="369" y="59"/>
                  <a:pt x="511" y="59"/>
                </a:cubicBezTo>
                <a:cubicBezTo>
                  <a:pt x="625" y="59"/>
                  <a:pt x="724" y="136"/>
                  <a:pt x="756" y="243"/>
                </a:cubicBezTo>
                <a:cubicBezTo>
                  <a:pt x="747" y="242"/>
                  <a:pt x="739" y="241"/>
                  <a:pt x="730" y="241"/>
                </a:cubicBezTo>
                <a:cubicBezTo>
                  <a:pt x="657" y="241"/>
                  <a:pt x="589" y="265"/>
                  <a:pt x="532" y="310"/>
                </a:cubicBezTo>
                <a:cubicBezTo>
                  <a:pt x="519" y="320"/>
                  <a:pt x="517" y="338"/>
                  <a:pt x="527" y="351"/>
                </a:cubicBezTo>
                <a:cubicBezTo>
                  <a:pt x="537" y="364"/>
                  <a:pt x="555" y="366"/>
                  <a:pt x="568" y="356"/>
                </a:cubicBezTo>
                <a:cubicBezTo>
                  <a:pt x="615" y="319"/>
                  <a:pt x="671" y="300"/>
                  <a:pt x="730" y="300"/>
                </a:cubicBezTo>
                <a:cubicBezTo>
                  <a:pt x="751" y="300"/>
                  <a:pt x="772" y="303"/>
                  <a:pt x="792" y="307"/>
                </a:cubicBezTo>
                <a:cubicBezTo>
                  <a:pt x="811" y="312"/>
                  <a:pt x="829" y="319"/>
                  <a:pt x="846" y="327"/>
                </a:cubicBezTo>
                <a:cubicBezTo>
                  <a:pt x="848" y="328"/>
                  <a:pt x="849" y="329"/>
                  <a:pt x="851" y="330"/>
                </a:cubicBezTo>
                <a:cubicBezTo>
                  <a:pt x="856" y="332"/>
                  <a:pt x="861" y="335"/>
                  <a:pt x="866" y="338"/>
                </a:cubicBezTo>
                <a:cubicBezTo>
                  <a:pt x="868" y="339"/>
                  <a:pt x="869" y="340"/>
                  <a:pt x="871" y="341"/>
                </a:cubicBezTo>
                <a:cubicBezTo>
                  <a:pt x="876" y="344"/>
                  <a:pt x="881" y="348"/>
                  <a:pt x="886" y="352"/>
                </a:cubicBezTo>
                <a:cubicBezTo>
                  <a:pt x="887" y="352"/>
                  <a:pt x="888" y="353"/>
                  <a:pt x="888" y="353"/>
                </a:cubicBezTo>
                <a:cubicBezTo>
                  <a:pt x="928" y="384"/>
                  <a:pt x="959" y="425"/>
                  <a:pt x="977" y="473"/>
                </a:cubicBezTo>
                <a:cubicBezTo>
                  <a:pt x="977" y="474"/>
                  <a:pt x="977" y="475"/>
                  <a:pt x="978" y="476"/>
                </a:cubicBezTo>
                <a:cubicBezTo>
                  <a:pt x="980" y="481"/>
                  <a:pt x="981" y="487"/>
                  <a:pt x="983" y="493"/>
                </a:cubicBezTo>
                <a:cubicBezTo>
                  <a:pt x="984" y="495"/>
                  <a:pt x="984" y="498"/>
                  <a:pt x="985" y="500"/>
                </a:cubicBezTo>
                <a:cubicBezTo>
                  <a:pt x="986" y="505"/>
                  <a:pt x="987" y="510"/>
                  <a:pt x="988" y="515"/>
                </a:cubicBezTo>
                <a:cubicBezTo>
                  <a:pt x="989" y="519"/>
                  <a:pt x="989" y="523"/>
                  <a:pt x="990" y="527"/>
                </a:cubicBezTo>
                <a:cubicBezTo>
                  <a:pt x="990" y="530"/>
                  <a:pt x="991" y="534"/>
                  <a:pt x="991" y="538"/>
                </a:cubicBezTo>
                <a:cubicBezTo>
                  <a:pt x="992" y="546"/>
                  <a:pt x="993" y="554"/>
                  <a:pt x="993" y="562"/>
                </a:cubicBezTo>
                <a:cubicBezTo>
                  <a:pt x="993" y="707"/>
                  <a:pt x="875" y="825"/>
                  <a:pt x="730" y="8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18450" name="Freeform 11"/>
          <p:cNvSpPr>
            <a:spLocks noEditPoints="1"/>
          </p:cNvSpPr>
          <p:nvPr/>
        </p:nvSpPr>
        <p:spPr bwMode="auto">
          <a:xfrm>
            <a:off x="3734991" y="2775930"/>
            <a:ext cx="289322" cy="310753"/>
          </a:xfrm>
          <a:custGeom>
            <a:avLst/>
            <a:gdLst>
              <a:gd name="T0" fmla="*/ 1027 w 1031"/>
              <a:gd name="T1" fmla="*/ 227 h 1107"/>
              <a:gd name="T2" fmla="*/ 1023 w 1031"/>
              <a:gd name="T3" fmla="*/ 205 h 1107"/>
              <a:gd name="T4" fmla="*/ 655 w 1031"/>
              <a:gd name="T5" fmla="*/ 7 h 1107"/>
              <a:gd name="T6" fmla="*/ 376 w 1031"/>
              <a:gd name="T7" fmla="*/ 7 h 1107"/>
              <a:gd name="T8" fmla="*/ 8 w 1031"/>
              <a:gd name="T9" fmla="*/ 205 h 1107"/>
              <a:gd name="T10" fmla="*/ 3 w 1031"/>
              <a:gd name="T11" fmla="*/ 227 h 1107"/>
              <a:gd name="T12" fmla="*/ 3 w 1031"/>
              <a:gd name="T13" fmla="*/ 592 h 1107"/>
              <a:gd name="T14" fmla="*/ 8 w 1031"/>
              <a:gd name="T15" fmla="*/ 614 h 1107"/>
              <a:gd name="T16" fmla="*/ 137 w 1031"/>
              <a:gd name="T17" fmla="*/ 876 h 1107"/>
              <a:gd name="T18" fmla="*/ 501 w 1031"/>
              <a:gd name="T19" fmla="*/ 1103 h 1107"/>
              <a:gd name="T20" fmla="*/ 530 w 1031"/>
              <a:gd name="T21" fmla="*/ 1103 h 1107"/>
              <a:gd name="T22" fmla="*/ 894 w 1031"/>
              <a:gd name="T23" fmla="*/ 876 h 1107"/>
              <a:gd name="T24" fmla="*/ 1023 w 1031"/>
              <a:gd name="T25" fmla="*/ 614 h 1107"/>
              <a:gd name="T26" fmla="*/ 1027 w 1031"/>
              <a:gd name="T27" fmla="*/ 592 h 1107"/>
              <a:gd name="T28" fmla="*/ 515 w 1031"/>
              <a:gd name="T29" fmla="*/ 594 h 1107"/>
              <a:gd name="T30" fmla="*/ 515 w 1031"/>
              <a:gd name="T31" fmla="*/ 225 h 1107"/>
              <a:gd name="T32" fmla="*/ 515 w 1031"/>
              <a:gd name="T33" fmla="*/ 594 h 1107"/>
              <a:gd name="T34" fmla="*/ 993 w 1031"/>
              <a:gd name="T35" fmla="*/ 222 h 1107"/>
              <a:gd name="T36" fmla="*/ 537 w 1031"/>
              <a:gd name="T37" fmla="*/ 204 h 1107"/>
              <a:gd name="T38" fmla="*/ 360 w 1031"/>
              <a:gd name="T39" fmla="*/ 35 h 1107"/>
              <a:gd name="T40" fmla="*/ 170 w 1031"/>
              <a:gd name="T41" fmla="*/ 390 h 1107"/>
              <a:gd name="T42" fmla="*/ 360 w 1031"/>
              <a:gd name="T43" fmla="*/ 35 h 1107"/>
              <a:gd name="T44" fmla="*/ 493 w 1031"/>
              <a:gd name="T45" fmla="*/ 615 h 1107"/>
              <a:gd name="T46" fmla="*/ 37 w 1031"/>
              <a:gd name="T47" fmla="*/ 597 h 1107"/>
              <a:gd name="T48" fmla="*/ 835 w 1031"/>
              <a:gd name="T49" fmla="*/ 859 h 1107"/>
              <a:gd name="T50" fmla="*/ 196 w 1031"/>
              <a:gd name="T51" fmla="*/ 859 h 1107"/>
              <a:gd name="T52" fmla="*/ 349 w 1031"/>
              <a:gd name="T53" fmla="*/ 828 h 1107"/>
              <a:gd name="T54" fmla="*/ 515 w 1031"/>
              <a:gd name="T55" fmla="*/ 658 h 1107"/>
              <a:gd name="T56" fmla="*/ 681 w 1031"/>
              <a:gd name="T57" fmla="*/ 828 h 1107"/>
              <a:gd name="T58" fmla="*/ 835 w 1031"/>
              <a:gd name="T59" fmla="*/ 859 h 1107"/>
              <a:gd name="T60" fmla="*/ 537 w 1031"/>
              <a:gd name="T61" fmla="*/ 615 h 1107"/>
              <a:gd name="T62" fmla="*/ 993 w 1031"/>
              <a:gd name="T63" fmla="*/ 59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1" h="1107">
                <a:moveTo>
                  <a:pt x="883" y="409"/>
                </a:moveTo>
                <a:cubicBezTo>
                  <a:pt x="1027" y="227"/>
                  <a:pt x="1027" y="227"/>
                  <a:pt x="1027" y="227"/>
                </a:cubicBezTo>
                <a:cubicBezTo>
                  <a:pt x="1030" y="224"/>
                  <a:pt x="1031" y="219"/>
                  <a:pt x="1030" y="215"/>
                </a:cubicBezTo>
                <a:cubicBezTo>
                  <a:pt x="1029" y="211"/>
                  <a:pt x="1026" y="207"/>
                  <a:pt x="1023" y="205"/>
                </a:cubicBezTo>
                <a:cubicBezTo>
                  <a:pt x="674" y="4"/>
                  <a:pt x="674" y="4"/>
                  <a:pt x="674" y="4"/>
                </a:cubicBezTo>
                <a:cubicBezTo>
                  <a:pt x="667" y="0"/>
                  <a:pt x="659" y="1"/>
                  <a:pt x="655" y="7"/>
                </a:cubicBezTo>
                <a:cubicBezTo>
                  <a:pt x="515" y="184"/>
                  <a:pt x="515" y="184"/>
                  <a:pt x="515" y="184"/>
                </a:cubicBezTo>
                <a:cubicBezTo>
                  <a:pt x="376" y="7"/>
                  <a:pt x="376" y="7"/>
                  <a:pt x="376" y="7"/>
                </a:cubicBezTo>
                <a:cubicBezTo>
                  <a:pt x="371" y="1"/>
                  <a:pt x="363" y="0"/>
                  <a:pt x="357" y="4"/>
                </a:cubicBezTo>
                <a:cubicBezTo>
                  <a:pt x="8" y="205"/>
                  <a:pt x="8" y="205"/>
                  <a:pt x="8" y="205"/>
                </a:cubicBezTo>
                <a:cubicBezTo>
                  <a:pt x="4" y="207"/>
                  <a:pt x="1" y="211"/>
                  <a:pt x="1" y="215"/>
                </a:cubicBezTo>
                <a:cubicBezTo>
                  <a:pt x="0" y="219"/>
                  <a:pt x="1" y="224"/>
                  <a:pt x="3" y="227"/>
                </a:cubicBezTo>
                <a:cubicBezTo>
                  <a:pt x="147" y="409"/>
                  <a:pt x="147" y="409"/>
                  <a:pt x="147" y="409"/>
                </a:cubicBezTo>
                <a:cubicBezTo>
                  <a:pt x="3" y="592"/>
                  <a:pt x="3" y="592"/>
                  <a:pt x="3" y="592"/>
                </a:cubicBezTo>
                <a:cubicBezTo>
                  <a:pt x="1" y="595"/>
                  <a:pt x="0" y="600"/>
                  <a:pt x="1" y="604"/>
                </a:cubicBezTo>
                <a:cubicBezTo>
                  <a:pt x="1" y="608"/>
                  <a:pt x="4" y="612"/>
                  <a:pt x="8" y="614"/>
                </a:cubicBezTo>
                <a:cubicBezTo>
                  <a:pt x="137" y="688"/>
                  <a:pt x="137" y="688"/>
                  <a:pt x="137" y="688"/>
                </a:cubicBezTo>
                <a:cubicBezTo>
                  <a:pt x="137" y="876"/>
                  <a:pt x="137" y="876"/>
                  <a:pt x="137" y="876"/>
                </a:cubicBezTo>
                <a:cubicBezTo>
                  <a:pt x="137" y="886"/>
                  <a:pt x="142" y="896"/>
                  <a:pt x="151" y="901"/>
                </a:cubicBezTo>
                <a:cubicBezTo>
                  <a:pt x="501" y="1103"/>
                  <a:pt x="501" y="1103"/>
                  <a:pt x="501" y="1103"/>
                </a:cubicBezTo>
                <a:cubicBezTo>
                  <a:pt x="505" y="1105"/>
                  <a:pt x="510" y="1107"/>
                  <a:pt x="515" y="1107"/>
                </a:cubicBezTo>
                <a:cubicBezTo>
                  <a:pt x="520" y="1107"/>
                  <a:pt x="525" y="1105"/>
                  <a:pt x="530" y="1103"/>
                </a:cubicBezTo>
                <a:cubicBezTo>
                  <a:pt x="879" y="901"/>
                  <a:pt x="879" y="901"/>
                  <a:pt x="879" y="901"/>
                </a:cubicBezTo>
                <a:cubicBezTo>
                  <a:pt x="888" y="896"/>
                  <a:pt x="894" y="886"/>
                  <a:pt x="894" y="876"/>
                </a:cubicBezTo>
                <a:cubicBezTo>
                  <a:pt x="894" y="688"/>
                  <a:pt x="894" y="688"/>
                  <a:pt x="894" y="688"/>
                </a:cubicBezTo>
                <a:cubicBezTo>
                  <a:pt x="1023" y="614"/>
                  <a:pt x="1023" y="614"/>
                  <a:pt x="1023" y="614"/>
                </a:cubicBezTo>
                <a:cubicBezTo>
                  <a:pt x="1026" y="612"/>
                  <a:pt x="1029" y="608"/>
                  <a:pt x="1030" y="604"/>
                </a:cubicBezTo>
                <a:cubicBezTo>
                  <a:pt x="1031" y="600"/>
                  <a:pt x="1030" y="595"/>
                  <a:pt x="1027" y="592"/>
                </a:cubicBezTo>
                <a:lnTo>
                  <a:pt x="883" y="409"/>
                </a:lnTo>
                <a:close/>
                <a:moveTo>
                  <a:pt x="515" y="594"/>
                </a:moveTo>
                <a:cubicBezTo>
                  <a:pt x="196" y="409"/>
                  <a:pt x="196" y="409"/>
                  <a:pt x="196" y="409"/>
                </a:cubicBezTo>
                <a:cubicBezTo>
                  <a:pt x="515" y="225"/>
                  <a:pt x="515" y="225"/>
                  <a:pt x="515" y="225"/>
                </a:cubicBezTo>
                <a:cubicBezTo>
                  <a:pt x="835" y="409"/>
                  <a:pt x="835" y="409"/>
                  <a:pt x="835" y="409"/>
                </a:cubicBezTo>
                <a:lnTo>
                  <a:pt x="515" y="594"/>
                </a:lnTo>
                <a:close/>
                <a:moveTo>
                  <a:pt x="670" y="35"/>
                </a:moveTo>
                <a:cubicBezTo>
                  <a:pt x="993" y="222"/>
                  <a:pt x="993" y="222"/>
                  <a:pt x="993" y="222"/>
                </a:cubicBezTo>
                <a:cubicBezTo>
                  <a:pt x="861" y="390"/>
                  <a:pt x="861" y="390"/>
                  <a:pt x="861" y="390"/>
                </a:cubicBezTo>
                <a:cubicBezTo>
                  <a:pt x="537" y="204"/>
                  <a:pt x="537" y="204"/>
                  <a:pt x="537" y="204"/>
                </a:cubicBezTo>
                <a:lnTo>
                  <a:pt x="670" y="35"/>
                </a:lnTo>
                <a:close/>
                <a:moveTo>
                  <a:pt x="360" y="35"/>
                </a:moveTo>
                <a:cubicBezTo>
                  <a:pt x="493" y="204"/>
                  <a:pt x="493" y="204"/>
                  <a:pt x="493" y="204"/>
                </a:cubicBezTo>
                <a:cubicBezTo>
                  <a:pt x="170" y="390"/>
                  <a:pt x="170" y="390"/>
                  <a:pt x="170" y="390"/>
                </a:cubicBezTo>
                <a:cubicBezTo>
                  <a:pt x="37" y="222"/>
                  <a:pt x="37" y="222"/>
                  <a:pt x="37" y="222"/>
                </a:cubicBezTo>
                <a:lnTo>
                  <a:pt x="360" y="35"/>
                </a:lnTo>
                <a:close/>
                <a:moveTo>
                  <a:pt x="170" y="428"/>
                </a:moveTo>
                <a:cubicBezTo>
                  <a:pt x="493" y="615"/>
                  <a:pt x="493" y="615"/>
                  <a:pt x="493" y="615"/>
                </a:cubicBezTo>
                <a:cubicBezTo>
                  <a:pt x="360" y="783"/>
                  <a:pt x="360" y="783"/>
                  <a:pt x="360" y="783"/>
                </a:cubicBezTo>
                <a:cubicBezTo>
                  <a:pt x="37" y="597"/>
                  <a:pt x="37" y="597"/>
                  <a:pt x="37" y="597"/>
                </a:cubicBezTo>
                <a:lnTo>
                  <a:pt x="170" y="428"/>
                </a:lnTo>
                <a:close/>
                <a:moveTo>
                  <a:pt x="835" y="859"/>
                </a:moveTo>
                <a:cubicBezTo>
                  <a:pt x="515" y="1043"/>
                  <a:pt x="515" y="1043"/>
                  <a:pt x="515" y="1043"/>
                </a:cubicBezTo>
                <a:cubicBezTo>
                  <a:pt x="196" y="859"/>
                  <a:pt x="196" y="859"/>
                  <a:pt x="196" y="85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349" y="828"/>
                  <a:pt x="349" y="828"/>
                  <a:pt x="349" y="828"/>
                </a:cubicBezTo>
                <a:cubicBezTo>
                  <a:pt x="362" y="835"/>
                  <a:pt x="378" y="832"/>
                  <a:pt x="387" y="821"/>
                </a:cubicBezTo>
                <a:cubicBezTo>
                  <a:pt x="515" y="658"/>
                  <a:pt x="515" y="658"/>
                  <a:pt x="515" y="658"/>
                </a:cubicBezTo>
                <a:cubicBezTo>
                  <a:pt x="643" y="821"/>
                  <a:pt x="643" y="821"/>
                  <a:pt x="643" y="821"/>
                </a:cubicBezTo>
                <a:cubicBezTo>
                  <a:pt x="652" y="832"/>
                  <a:pt x="668" y="835"/>
                  <a:pt x="681" y="828"/>
                </a:cubicBezTo>
                <a:cubicBezTo>
                  <a:pt x="835" y="739"/>
                  <a:pt x="835" y="739"/>
                  <a:pt x="835" y="739"/>
                </a:cubicBezTo>
                <a:lnTo>
                  <a:pt x="835" y="859"/>
                </a:lnTo>
                <a:close/>
                <a:moveTo>
                  <a:pt x="670" y="783"/>
                </a:moveTo>
                <a:cubicBezTo>
                  <a:pt x="537" y="615"/>
                  <a:pt x="537" y="615"/>
                  <a:pt x="537" y="615"/>
                </a:cubicBezTo>
                <a:cubicBezTo>
                  <a:pt x="861" y="428"/>
                  <a:pt x="861" y="428"/>
                  <a:pt x="861" y="428"/>
                </a:cubicBezTo>
                <a:cubicBezTo>
                  <a:pt x="993" y="597"/>
                  <a:pt x="993" y="597"/>
                  <a:pt x="993" y="597"/>
                </a:cubicBezTo>
                <a:lnTo>
                  <a:pt x="670" y="7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00"/>
          </a:p>
        </p:txBody>
      </p:sp>
      <p:pic>
        <p:nvPicPr>
          <p:cNvPr id="18451" name="组合 37"/>
          <p:cNvPicPr>
            <a:picLocks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64706" y="1563874"/>
            <a:ext cx="302419" cy="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组合 38"/>
          <p:cNvPicPr>
            <a:picLocks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364706" y="3854636"/>
            <a:ext cx="260747" cy="26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3" name="组合 39"/>
          <p:cNvPicPr>
            <a:picLocks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984772" y="4719030"/>
            <a:ext cx="29646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54" name="直接连接符 41"/>
          <p:cNvCxnSpPr>
            <a:cxnSpLocks noChangeShapeType="1"/>
          </p:cNvCxnSpPr>
          <p:nvPr/>
        </p:nvCxnSpPr>
        <p:spPr bwMode="auto">
          <a:xfrm>
            <a:off x="4434444" y="898314"/>
            <a:ext cx="0" cy="3936206"/>
          </a:xfrm>
          <a:prstGeom prst="line">
            <a:avLst/>
          </a:prstGeom>
          <a:noFill/>
          <a:ln w="9525" cmpd="sng">
            <a:solidFill>
              <a:schemeClr val="bg1">
                <a:alpha val="29999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圆角矩形 43"/>
          <p:cNvSpPr>
            <a:spLocks noChangeArrowheads="1"/>
          </p:cNvSpPr>
          <p:nvPr/>
        </p:nvSpPr>
        <p:spPr bwMode="auto">
          <a:xfrm>
            <a:off x="4568190" y="898525"/>
            <a:ext cx="1886585" cy="414020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任雪来</a:t>
            </a:r>
          </a:p>
        </p:txBody>
      </p:sp>
      <p:sp>
        <p:nvSpPr>
          <p:cNvPr id="18464" name="矩形 52"/>
          <p:cNvSpPr>
            <a:spLocks noChangeArrowheads="1"/>
          </p:cNvSpPr>
          <p:nvPr/>
        </p:nvSpPr>
        <p:spPr bwMode="auto">
          <a:xfrm>
            <a:off x="4568429" y="1607609"/>
            <a:ext cx="4269581" cy="253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使用技术：</a:t>
            </a: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vue、elementUI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、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ES6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的使用</a:t>
            </a:r>
            <a:endParaRPr lang="en-US" altLang="zh-CN" sz="18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个人总结：</a:t>
            </a: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通过本次团队项目，深刻的了解到团队之间互相沟通，协作的重要性，可以避免很多不必要的的坑。同时，在项目完成的过程中，也提高了自己的技术，丰富了自己知识。</a:t>
            </a:r>
            <a:endParaRPr lang="zh-CN" altLang="en-US" sz="2000" b="1" u="sng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6" name="矩形 52"/>
          <p:cNvSpPr>
            <a:spLocks noChangeArrowheads="1"/>
          </p:cNvSpPr>
          <p:nvPr/>
        </p:nvSpPr>
        <p:spPr bwMode="auto">
          <a:xfrm>
            <a:off x="770255" y="1607820"/>
            <a:ext cx="22987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 b="1" u="sng" dirty="0">
                <a:solidFill>
                  <a:schemeClr val="bg1"/>
                </a:solidFill>
                <a:latin typeface="Arial" panose="020B0604020202020204" pitchFamily="34" charset="0"/>
              </a:rPr>
              <a:t>项目职责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：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项目测试、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前端开</a:t>
            </a:r>
            <a:r>
              <a:rPr lang="zh-CN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发</a:t>
            </a:r>
            <a:endParaRPr lang="en-US" altLang="en-US" sz="1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2400" b="1" u="sng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组内分工：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1、</a:t>
            </a:r>
            <a:r>
              <a:rPr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后台管理系统的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专题活动、链接管理和系统管理模块的开发；</a:t>
            </a:r>
            <a:endParaRPr lang="zh-CN" altLang="en-US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2、组件库</a:t>
            </a: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PC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端案例的整理与展示。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 animBg="1"/>
      <p:bldP spid="18442" grpId="0" bldLvl="0" animBg="1" autoUpdateAnimBg="0"/>
      <p:bldP spid="18443" grpId="0" bldLvl="0" animBg="1" autoUpdateAnimBg="0"/>
      <p:bldP spid="18444" grpId="0" bldLvl="0" animBg="1" autoUpdateAnimBg="0"/>
      <p:bldP spid="18445" grpId="0" bldLvl="0" animBg="1" autoUpdateAnimBg="0"/>
      <p:bldP spid="18446" grpId="0" bldLvl="0" animBg="1" autoUpdateAnimBg="0"/>
      <p:bldP spid="18447" grpId="0" bldLvl="0" animBg="1" autoUpdateAnimBg="0"/>
      <p:bldP spid="18448" grpId="0" bldLvl="0" animBg="1" autoUpdateAnimBg="0"/>
      <p:bldP spid="18449" grpId="0" bldLvl="0" animBg="1"/>
      <p:bldP spid="18450" grpId="0" bldLvl="0" animBg="1"/>
      <p:bldP spid="18455" grpId="0" bldLvl="0" animBg="1" autoUpdateAnimBg="0"/>
      <p:bldP spid="18464" grpId="0" autoUpdateAnimBg="0"/>
      <p:bldP spid="1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28a1e5f-fadc-4753-a518-04a7ff48014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1770</Words>
  <Application>Microsoft Office PowerPoint</Application>
  <PresentationFormat>全屏显示(16:9)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蓝色通用商务</dc:title>
  <dc:creator>第一PPT</dc:creator>
  <cp:keywords>www.1ppt.com</cp:keywords>
  <cp:lastModifiedBy>风轻无痕</cp:lastModifiedBy>
  <cp:revision>62</cp:revision>
  <dcterms:created xsi:type="dcterms:W3CDTF">2015-05-08T01:08:00Z</dcterms:created>
  <dcterms:modified xsi:type="dcterms:W3CDTF">2019-03-21T01:40:44Z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