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sldIdLst>
    <p:sldId id="256" r:id="rId3"/>
    <p:sldId id="257" r:id="rId4"/>
    <p:sldId id="258" r:id="rId5"/>
    <p:sldId id="259" r:id="rId6"/>
    <p:sldId id="260" r:id="rId7"/>
    <p:sldId id="261" r:id="rId8"/>
    <p:sldId id="262" r:id="rId9"/>
    <p:sldId id="263" r:id="rId10"/>
    <p:sldId id="266" r:id="rId11"/>
    <p:sldId id="264" r:id="rId12"/>
    <p:sldId id="265" r:id="rId13"/>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98" autoAdjust="0"/>
    <p:restoredTop sz="94660"/>
  </p:normalViewPr>
  <p:slideViewPr>
    <p:cSldViewPr snapToGrid="0">
      <p:cViewPr>
        <p:scale>
          <a:sx n="50" d="100"/>
          <a:sy n="50" d="100"/>
        </p:scale>
        <p:origin x="2664"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8633CD-C3DA-410A-9C13-8E7133993306}" type="datetimeFigureOut">
              <a:rPr lang="en-AU" smtClean="0"/>
              <a:t>27/02/2017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395BE3D-C004-4C5A-AEDF-35B1C7600B48}" type="slidenum">
              <a:rPr lang="en-AU" smtClean="0"/>
              <a:t>‹#›</a:t>
            </a:fld>
            <a:endParaRPr lang="en-AU"/>
          </a:p>
        </p:txBody>
      </p:sp>
    </p:spTree>
    <p:extLst>
      <p:ext uri="{BB962C8B-B14F-4D97-AF65-F5344CB8AC3E}">
        <p14:creationId xmlns:p14="http://schemas.microsoft.com/office/powerpoint/2010/main" val="2721319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633CD-C3DA-410A-9C13-8E7133993306}" type="datetimeFigureOut">
              <a:rPr lang="en-AU" smtClean="0"/>
              <a:t>27/02/2017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395BE3D-C004-4C5A-AEDF-35B1C7600B48}" type="slidenum">
              <a:rPr lang="en-AU" smtClean="0"/>
              <a:t>‹#›</a:t>
            </a:fld>
            <a:endParaRPr lang="en-AU"/>
          </a:p>
        </p:txBody>
      </p:sp>
    </p:spTree>
    <p:extLst>
      <p:ext uri="{BB962C8B-B14F-4D97-AF65-F5344CB8AC3E}">
        <p14:creationId xmlns:p14="http://schemas.microsoft.com/office/powerpoint/2010/main" val="3524258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633CD-C3DA-410A-9C13-8E7133993306}" type="datetimeFigureOut">
              <a:rPr lang="en-AU" smtClean="0"/>
              <a:t>27/02/2017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395BE3D-C004-4C5A-AEDF-35B1C7600B48}" type="slidenum">
              <a:rPr lang="en-AU" smtClean="0"/>
              <a:t>‹#›</a:t>
            </a:fld>
            <a:endParaRPr lang="en-AU"/>
          </a:p>
        </p:txBody>
      </p:sp>
    </p:spTree>
    <p:extLst>
      <p:ext uri="{BB962C8B-B14F-4D97-AF65-F5344CB8AC3E}">
        <p14:creationId xmlns:p14="http://schemas.microsoft.com/office/powerpoint/2010/main" val="1637242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633CD-C3DA-410A-9C13-8E7133993306}" type="datetimeFigureOut">
              <a:rPr lang="en-AU" smtClean="0"/>
              <a:t>27/02/2017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395BE3D-C004-4C5A-AEDF-35B1C7600B48}" type="slidenum">
              <a:rPr lang="en-AU" smtClean="0"/>
              <a:t>‹#›</a:t>
            </a:fld>
            <a:endParaRPr lang="en-AU"/>
          </a:p>
        </p:txBody>
      </p:sp>
    </p:spTree>
    <p:extLst>
      <p:ext uri="{BB962C8B-B14F-4D97-AF65-F5344CB8AC3E}">
        <p14:creationId xmlns:p14="http://schemas.microsoft.com/office/powerpoint/2010/main" val="2673619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8633CD-C3DA-410A-9C13-8E7133993306}" type="datetimeFigureOut">
              <a:rPr lang="en-AU" smtClean="0"/>
              <a:t>27/02/2017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395BE3D-C004-4C5A-AEDF-35B1C7600B48}" type="slidenum">
              <a:rPr lang="en-AU" smtClean="0"/>
              <a:t>‹#›</a:t>
            </a:fld>
            <a:endParaRPr lang="en-AU"/>
          </a:p>
        </p:txBody>
      </p:sp>
    </p:spTree>
    <p:extLst>
      <p:ext uri="{BB962C8B-B14F-4D97-AF65-F5344CB8AC3E}">
        <p14:creationId xmlns:p14="http://schemas.microsoft.com/office/powerpoint/2010/main" val="3259222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8633CD-C3DA-410A-9C13-8E7133993306}" type="datetimeFigureOut">
              <a:rPr lang="en-AU" smtClean="0"/>
              <a:t>27/02/2017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395BE3D-C004-4C5A-AEDF-35B1C7600B48}" type="slidenum">
              <a:rPr lang="en-AU" smtClean="0"/>
              <a:t>‹#›</a:t>
            </a:fld>
            <a:endParaRPr lang="en-AU"/>
          </a:p>
        </p:txBody>
      </p:sp>
    </p:spTree>
    <p:extLst>
      <p:ext uri="{BB962C8B-B14F-4D97-AF65-F5344CB8AC3E}">
        <p14:creationId xmlns:p14="http://schemas.microsoft.com/office/powerpoint/2010/main" val="260208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8633CD-C3DA-410A-9C13-8E7133993306}" type="datetimeFigureOut">
              <a:rPr lang="en-AU" smtClean="0"/>
              <a:t>27/02/2017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395BE3D-C004-4C5A-AEDF-35B1C7600B48}" type="slidenum">
              <a:rPr lang="en-AU" smtClean="0"/>
              <a:t>‹#›</a:t>
            </a:fld>
            <a:endParaRPr lang="en-AU"/>
          </a:p>
        </p:txBody>
      </p:sp>
    </p:spTree>
    <p:extLst>
      <p:ext uri="{BB962C8B-B14F-4D97-AF65-F5344CB8AC3E}">
        <p14:creationId xmlns:p14="http://schemas.microsoft.com/office/powerpoint/2010/main" val="4065773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8633CD-C3DA-410A-9C13-8E7133993306}" type="datetimeFigureOut">
              <a:rPr lang="en-AU" smtClean="0"/>
              <a:t>27/02/2017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395BE3D-C004-4C5A-AEDF-35B1C7600B48}" type="slidenum">
              <a:rPr lang="en-AU" smtClean="0"/>
              <a:t>‹#›</a:t>
            </a:fld>
            <a:endParaRPr lang="en-AU"/>
          </a:p>
        </p:txBody>
      </p:sp>
    </p:spTree>
    <p:extLst>
      <p:ext uri="{BB962C8B-B14F-4D97-AF65-F5344CB8AC3E}">
        <p14:creationId xmlns:p14="http://schemas.microsoft.com/office/powerpoint/2010/main" val="2463342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633CD-C3DA-410A-9C13-8E7133993306}" type="datetimeFigureOut">
              <a:rPr lang="en-AU" smtClean="0"/>
              <a:t>27/02/2017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395BE3D-C004-4C5A-AEDF-35B1C7600B48}" type="slidenum">
              <a:rPr lang="en-AU" smtClean="0"/>
              <a:t>‹#›</a:t>
            </a:fld>
            <a:endParaRPr lang="en-AU"/>
          </a:p>
        </p:txBody>
      </p:sp>
    </p:spTree>
    <p:extLst>
      <p:ext uri="{BB962C8B-B14F-4D97-AF65-F5344CB8AC3E}">
        <p14:creationId xmlns:p14="http://schemas.microsoft.com/office/powerpoint/2010/main" val="3021500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A8633CD-C3DA-410A-9C13-8E7133993306}" type="datetimeFigureOut">
              <a:rPr lang="en-AU" smtClean="0"/>
              <a:t>27/02/2017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395BE3D-C004-4C5A-AEDF-35B1C7600B48}" type="slidenum">
              <a:rPr lang="en-AU" smtClean="0"/>
              <a:t>‹#›</a:t>
            </a:fld>
            <a:endParaRPr lang="en-AU"/>
          </a:p>
        </p:txBody>
      </p:sp>
    </p:spTree>
    <p:extLst>
      <p:ext uri="{BB962C8B-B14F-4D97-AF65-F5344CB8AC3E}">
        <p14:creationId xmlns:p14="http://schemas.microsoft.com/office/powerpoint/2010/main" val="2454005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A8633CD-C3DA-410A-9C13-8E7133993306}" type="datetimeFigureOut">
              <a:rPr lang="en-AU" smtClean="0"/>
              <a:t>27/02/2017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395BE3D-C004-4C5A-AEDF-35B1C7600B48}" type="slidenum">
              <a:rPr lang="en-AU" smtClean="0"/>
              <a:t>‹#›</a:t>
            </a:fld>
            <a:endParaRPr lang="en-AU"/>
          </a:p>
        </p:txBody>
      </p:sp>
    </p:spTree>
    <p:extLst>
      <p:ext uri="{BB962C8B-B14F-4D97-AF65-F5344CB8AC3E}">
        <p14:creationId xmlns:p14="http://schemas.microsoft.com/office/powerpoint/2010/main" val="2441761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7A8633CD-C3DA-410A-9C13-8E7133993306}" type="datetimeFigureOut">
              <a:rPr lang="en-AU" smtClean="0"/>
              <a:t>27/02/2017</a:t>
            </a:fld>
            <a:endParaRPr lang="en-AU"/>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6395BE3D-C004-4C5A-AEDF-35B1C7600B48}" type="slidenum">
              <a:rPr lang="en-AU" smtClean="0"/>
              <a:t>‹#›</a:t>
            </a:fld>
            <a:endParaRPr lang="en-AU"/>
          </a:p>
        </p:txBody>
      </p:sp>
    </p:spTree>
    <p:extLst>
      <p:ext uri="{BB962C8B-B14F-4D97-AF65-F5344CB8AC3E}">
        <p14:creationId xmlns:p14="http://schemas.microsoft.com/office/powerpoint/2010/main" val="13396537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Image Dummy"/>
          <p:cNvSpPr>
            <a:spLocks/>
          </p:cNvSpPr>
          <p:nvPr/>
        </p:nvSpPr>
        <p:spPr bwMode="auto">
          <a:xfrm>
            <a:off x="2418543" y="0"/>
            <a:ext cx="1724353" cy="608501"/>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Logo</a:t>
            </a:r>
          </a:p>
        </p:txBody>
      </p:sp>
      <p:sp>
        <p:nvSpPr>
          <p:cNvPr id="2" name="TextBox 1"/>
          <p:cNvSpPr txBox="1"/>
          <p:nvPr/>
        </p:nvSpPr>
        <p:spPr>
          <a:xfrm>
            <a:off x="585535" y="683763"/>
            <a:ext cx="6561438" cy="307777"/>
          </a:xfrm>
          <a:prstGeom prst="rect">
            <a:avLst/>
          </a:prstGeom>
          <a:noFill/>
        </p:spPr>
        <p:txBody>
          <a:bodyPr wrap="square" rtlCol="0">
            <a:spAutoFit/>
          </a:bodyPr>
          <a:lstStyle/>
          <a:p>
            <a:r>
              <a:rPr lang="en-AU" sz="1400" u="sng" dirty="0"/>
              <a:t>Home</a:t>
            </a:r>
            <a:r>
              <a:rPr lang="en-AU" sz="1400" dirty="0"/>
              <a:t>  </a:t>
            </a:r>
            <a:r>
              <a:rPr lang="en-AU" sz="1400" u="sng" dirty="0"/>
              <a:t>Cabins</a:t>
            </a:r>
            <a:r>
              <a:rPr lang="en-AU" sz="1400" dirty="0"/>
              <a:t>  </a:t>
            </a:r>
            <a:r>
              <a:rPr lang="en-AU" sz="1400" u="sng" dirty="0"/>
              <a:t>Camping</a:t>
            </a:r>
            <a:r>
              <a:rPr lang="en-AU" sz="1400" dirty="0"/>
              <a:t>  </a:t>
            </a:r>
            <a:r>
              <a:rPr lang="en-AU" sz="1400" u="sng" dirty="0"/>
              <a:t>Park Activities</a:t>
            </a:r>
            <a:r>
              <a:rPr lang="en-AU" sz="1400" dirty="0"/>
              <a:t> </a:t>
            </a:r>
            <a:r>
              <a:rPr lang="en-AU" sz="1400" u="sng" dirty="0"/>
              <a:t>Contact Us</a:t>
            </a:r>
            <a:r>
              <a:rPr lang="en-AU" sz="1400" dirty="0"/>
              <a:t> </a:t>
            </a:r>
            <a:r>
              <a:rPr lang="en-AU" sz="1400" u="sng" dirty="0"/>
              <a:t>Current Specials</a:t>
            </a:r>
          </a:p>
        </p:txBody>
      </p:sp>
      <p:sp>
        <p:nvSpPr>
          <p:cNvPr id="27" name="Button"/>
          <p:cNvSpPr>
            <a:spLocks/>
          </p:cNvSpPr>
          <p:nvPr/>
        </p:nvSpPr>
        <p:spPr bwMode="auto">
          <a:xfrm>
            <a:off x="5639872" y="676629"/>
            <a:ext cx="1013923" cy="297662"/>
          </a:xfrm>
          <a:prstGeom prst="rect">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bg1"/>
                </a:solidFill>
                <a:ea typeface="Segoe UI" pitchFamily="34" charset="0"/>
                <a:cs typeface="Segoe UI" pitchFamily="34" charset="0"/>
              </a:rPr>
              <a:t>Book Now</a:t>
            </a:r>
            <a:endParaRPr lang="en-US" sz="1200" dirty="0">
              <a:solidFill>
                <a:schemeClr val="bg1"/>
              </a:solidFill>
              <a:ea typeface="Segoe UI" pitchFamily="34" charset="0"/>
              <a:cs typeface="Segoe UI" pitchFamily="34" charset="0"/>
            </a:endParaRPr>
          </a:p>
        </p:txBody>
      </p:sp>
      <p:sp>
        <p:nvSpPr>
          <p:cNvPr id="28" name="Image Dummy"/>
          <p:cNvSpPr>
            <a:spLocks/>
          </p:cNvSpPr>
          <p:nvPr/>
        </p:nvSpPr>
        <p:spPr bwMode="auto">
          <a:xfrm>
            <a:off x="0" y="1066803"/>
            <a:ext cx="6858000" cy="3323967"/>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Hero Image</a:t>
            </a:r>
            <a:br>
              <a:rPr lang="en-US" sz="900" dirty="0">
                <a:solidFill>
                  <a:srgbClr val="262626"/>
                </a:solidFill>
                <a:latin typeface="Segoe UI" pitchFamily="34" charset="0"/>
                <a:ea typeface="Segoe UI" pitchFamily="34" charset="0"/>
                <a:cs typeface="Segoe UI" pitchFamily="34" charset="0"/>
              </a:rPr>
            </a:br>
            <a:r>
              <a:rPr lang="en-US" sz="900" dirty="0">
                <a:solidFill>
                  <a:srgbClr val="262626"/>
                </a:solidFill>
                <a:latin typeface="Segoe UI" pitchFamily="34" charset="0"/>
                <a:ea typeface="Segoe UI" pitchFamily="34" charset="0"/>
                <a:cs typeface="Segoe UI" pitchFamily="34" charset="0"/>
              </a:rPr>
              <a:t>(Full Width)</a:t>
            </a:r>
          </a:p>
        </p:txBody>
      </p:sp>
      <p:sp>
        <p:nvSpPr>
          <p:cNvPr id="3" name="TextBox 2"/>
          <p:cNvSpPr txBox="1"/>
          <p:nvPr/>
        </p:nvSpPr>
        <p:spPr>
          <a:xfrm>
            <a:off x="2183027" y="2957383"/>
            <a:ext cx="4201297" cy="369332"/>
          </a:xfrm>
          <a:prstGeom prst="rect">
            <a:avLst/>
          </a:prstGeom>
          <a:noFill/>
        </p:spPr>
        <p:txBody>
          <a:bodyPr wrap="square" rtlCol="0">
            <a:spAutoFit/>
          </a:bodyPr>
          <a:lstStyle/>
          <a:p>
            <a:r>
              <a:rPr lang="en-AU" dirty="0"/>
              <a:t>Hero statement goes here</a:t>
            </a:r>
          </a:p>
        </p:txBody>
      </p:sp>
      <p:sp>
        <p:nvSpPr>
          <p:cNvPr id="29" name="Item Content 1"/>
          <p:cNvSpPr>
            <a:spLocks/>
          </p:cNvSpPr>
          <p:nvPr/>
        </p:nvSpPr>
        <p:spPr bwMode="auto">
          <a:xfrm>
            <a:off x="337781" y="4805225"/>
            <a:ext cx="3468100" cy="135421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a:t>
            </a:r>
            <a:endParaRPr lang="en-US" sz="1100" noProof="1">
              <a:solidFill>
                <a:srgbClr val="262626"/>
              </a:solidFill>
              <a:effectLst/>
              <a:latin typeface="Segoe UI" pitchFamily="34" charset="0"/>
              <a:ea typeface="Segoe UI" pitchFamily="34" charset="0"/>
              <a:cs typeface="Segoe UI" pitchFamily="34" charset="0"/>
            </a:endParaRPr>
          </a:p>
        </p:txBody>
      </p:sp>
      <p:sp>
        <p:nvSpPr>
          <p:cNvPr id="30" name="Image Dummy"/>
          <p:cNvSpPr>
            <a:spLocks/>
          </p:cNvSpPr>
          <p:nvPr/>
        </p:nvSpPr>
        <p:spPr bwMode="auto">
          <a:xfrm>
            <a:off x="4142896" y="4757857"/>
            <a:ext cx="2455612" cy="1618230"/>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Hero </a:t>
            </a:r>
          </a:p>
          <a:p>
            <a:pPr algn="ctr"/>
            <a:r>
              <a:rPr lang="en-US" sz="900" dirty="0">
                <a:solidFill>
                  <a:srgbClr val="262626"/>
                </a:solidFill>
                <a:latin typeface="Segoe UI" pitchFamily="34" charset="0"/>
                <a:ea typeface="Segoe UI" pitchFamily="34" charset="0"/>
                <a:cs typeface="Segoe UI" pitchFamily="34" charset="0"/>
              </a:rPr>
              <a:t>Image </a:t>
            </a:r>
            <a:r>
              <a:rPr lang="en-US" sz="900">
                <a:solidFill>
                  <a:srgbClr val="262626"/>
                </a:solidFill>
                <a:latin typeface="Segoe UI" pitchFamily="34" charset="0"/>
                <a:ea typeface="Segoe UI" pitchFamily="34" charset="0"/>
                <a:cs typeface="Segoe UI" pitchFamily="34" charset="0"/>
              </a:rPr>
              <a:t>/ Video</a:t>
            </a:r>
            <a:endParaRPr lang="en-US" sz="900" dirty="0">
              <a:solidFill>
                <a:srgbClr val="262626"/>
              </a:solidFill>
              <a:latin typeface="Segoe UI" pitchFamily="34" charset="0"/>
              <a:ea typeface="Segoe UI" pitchFamily="34" charset="0"/>
              <a:cs typeface="Segoe UI" pitchFamily="34" charset="0"/>
            </a:endParaRPr>
          </a:p>
        </p:txBody>
      </p:sp>
      <p:sp>
        <p:nvSpPr>
          <p:cNvPr id="9" name="Image Dummy"/>
          <p:cNvSpPr>
            <a:spLocks/>
          </p:cNvSpPr>
          <p:nvPr/>
        </p:nvSpPr>
        <p:spPr bwMode="auto">
          <a:xfrm>
            <a:off x="0" y="6647939"/>
            <a:ext cx="6858000" cy="1606376"/>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Cabin Banner</a:t>
            </a:r>
          </a:p>
        </p:txBody>
      </p:sp>
      <p:sp>
        <p:nvSpPr>
          <p:cNvPr id="10" name="Item Content 1"/>
          <p:cNvSpPr>
            <a:spLocks/>
          </p:cNvSpPr>
          <p:nvPr/>
        </p:nvSpPr>
        <p:spPr bwMode="auto">
          <a:xfrm>
            <a:off x="337781" y="8905509"/>
            <a:ext cx="3468100" cy="135421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a:t>
            </a:r>
            <a:endParaRPr lang="en-US" sz="1100" noProof="1">
              <a:solidFill>
                <a:srgbClr val="262626"/>
              </a:solidFill>
              <a:effectLst/>
              <a:latin typeface="Segoe UI" pitchFamily="34" charset="0"/>
              <a:ea typeface="Segoe UI" pitchFamily="34" charset="0"/>
              <a:cs typeface="Segoe UI" pitchFamily="34" charset="0"/>
            </a:endParaRPr>
          </a:p>
        </p:txBody>
      </p:sp>
      <p:sp>
        <p:nvSpPr>
          <p:cNvPr id="11" name="Image Dummy"/>
          <p:cNvSpPr>
            <a:spLocks/>
          </p:cNvSpPr>
          <p:nvPr/>
        </p:nvSpPr>
        <p:spPr bwMode="auto">
          <a:xfrm>
            <a:off x="4142896" y="8633256"/>
            <a:ext cx="2455612" cy="1618230"/>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Hero </a:t>
            </a:r>
          </a:p>
          <a:p>
            <a:pPr algn="ctr"/>
            <a:r>
              <a:rPr lang="en-US" sz="900" dirty="0">
                <a:solidFill>
                  <a:srgbClr val="262626"/>
                </a:solidFill>
                <a:latin typeface="Segoe UI" pitchFamily="34" charset="0"/>
                <a:ea typeface="Segoe UI" pitchFamily="34" charset="0"/>
                <a:cs typeface="Segoe UI" pitchFamily="34" charset="0"/>
              </a:rPr>
              <a:t>Image </a:t>
            </a:r>
            <a:r>
              <a:rPr lang="en-US" sz="900">
                <a:solidFill>
                  <a:srgbClr val="262626"/>
                </a:solidFill>
                <a:latin typeface="Segoe UI" pitchFamily="34" charset="0"/>
                <a:ea typeface="Segoe UI" pitchFamily="34" charset="0"/>
                <a:cs typeface="Segoe UI" pitchFamily="34" charset="0"/>
              </a:rPr>
              <a:t>/ Video</a:t>
            </a:r>
            <a:endParaRPr lang="en-US" sz="900" dirty="0">
              <a:solidFill>
                <a:srgbClr val="262626"/>
              </a:solidFill>
              <a:latin typeface="Segoe UI" pitchFamily="34" charset="0"/>
              <a:ea typeface="Segoe UI" pitchFamily="34" charset="0"/>
              <a:cs typeface="Segoe UI" pitchFamily="34" charset="0"/>
            </a:endParaRPr>
          </a:p>
        </p:txBody>
      </p:sp>
      <p:sp>
        <p:nvSpPr>
          <p:cNvPr id="12" name="TextBox 11"/>
          <p:cNvSpPr txBox="1"/>
          <p:nvPr/>
        </p:nvSpPr>
        <p:spPr>
          <a:xfrm>
            <a:off x="196400" y="8448590"/>
            <a:ext cx="4201297" cy="369332"/>
          </a:xfrm>
          <a:prstGeom prst="rect">
            <a:avLst/>
          </a:prstGeom>
          <a:noFill/>
        </p:spPr>
        <p:txBody>
          <a:bodyPr wrap="square" rtlCol="0">
            <a:spAutoFit/>
          </a:bodyPr>
          <a:lstStyle/>
          <a:p>
            <a:r>
              <a:rPr lang="en-AU" dirty="0"/>
              <a:t>Luxurious Cabins</a:t>
            </a:r>
          </a:p>
        </p:txBody>
      </p:sp>
      <p:sp>
        <p:nvSpPr>
          <p:cNvPr id="13" name="Image Dummy"/>
          <p:cNvSpPr>
            <a:spLocks/>
          </p:cNvSpPr>
          <p:nvPr/>
        </p:nvSpPr>
        <p:spPr bwMode="auto">
          <a:xfrm>
            <a:off x="304829" y="10758619"/>
            <a:ext cx="1937394" cy="1186246"/>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Hero </a:t>
            </a:r>
          </a:p>
          <a:p>
            <a:pPr algn="ctr"/>
            <a:r>
              <a:rPr lang="en-US" sz="900" dirty="0">
                <a:solidFill>
                  <a:srgbClr val="262626"/>
                </a:solidFill>
                <a:latin typeface="Segoe UI" pitchFamily="34" charset="0"/>
                <a:ea typeface="Segoe UI" pitchFamily="34" charset="0"/>
                <a:cs typeface="Segoe UI" pitchFamily="34" charset="0"/>
              </a:rPr>
              <a:t>Image </a:t>
            </a:r>
            <a:r>
              <a:rPr lang="en-US" sz="900">
                <a:solidFill>
                  <a:srgbClr val="262626"/>
                </a:solidFill>
                <a:latin typeface="Segoe UI" pitchFamily="34" charset="0"/>
                <a:ea typeface="Segoe UI" pitchFamily="34" charset="0"/>
                <a:cs typeface="Segoe UI" pitchFamily="34" charset="0"/>
              </a:rPr>
              <a:t>/ Video</a:t>
            </a:r>
            <a:endParaRPr lang="en-US" sz="900" dirty="0">
              <a:solidFill>
                <a:srgbClr val="262626"/>
              </a:solidFill>
              <a:latin typeface="Segoe UI" pitchFamily="34" charset="0"/>
              <a:ea typeface="Segoe UI" pitchFamily="34" charset="0"/>
              <a:cs typeface="Segoe UI" pitchFamily="34" charset="0"/>
            </a:endParaRPr>
          </a:p>
        </p:txBody>
      </p:sp>
      <p:sp>
        <p:nvSpPr>
          <p:cNvPr id="14" name="Image Dummy"/>
          <p:cNvSpPr>
            <a:spLocks/>
          </p:cNvSpPr>
          <p:nvPr/>
        </p:nvSpPr>
        <p:spPr bwMode="auto">
          <a:xfrm>
            <a:off x="2460303" y="10758619"/>
            <a:ext cx="1937394" cy="1186246"/>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Hero </a:t>
            </a:r>
          </a:p>
          <a:p>
            <a:pPr algn="ctr"/>
            <a:r>
              <a:rPr lang="en-US" sz="900" dirty="0">
                <a:solidFill>
                  <a:srgbClr val="262626"/>
                </a:solidFill>
                <a:latin typeface="Segoe UI" pitchFamily="34" charset="0"/>
                <a:ea typeface="Segoe UI" pitchFamily="34" charset="0"/>
                <a:cs typeface="Segoe UI" pitchFamily="34" charset="0"/>
              </a:rPr>
              <a:t>Image </a:t>
            </a:r>
            <a:r>
              <a:rPr lang="en-US" sz="900">
                <a:solidFill>
                  <a:srgbClr val="262626"/>
                </a:solidFill>
                <a:latin typeface="Segoe UI" pitchFamily="34" charset="0"/>
                <a:ea typeface="Segoe UI" pitchFamily="34" charset="0"/>
                <a:cs typeface="Segoe UI" pitchFamily="34" charset="0"/>
              </a:rPr>
              <a:t>/ Video</a:t>
            </a:r>
            <a:endParaRPr lang="en-US" sz="900" dirty="0">
              <a:solidFill>
                <a:srgbClr val="262626"/>
              </a:solidFill>
              <a:latin typeface="Segoe UI" pitchFamily="34" charset="0"/>
              <a:ea typeface="Segoe UI" pitchFamily="34" charset="0"/>
              <a:cs typeface="Segoe UI" pitchFamily="34" charset="0"/>
            </a:endParaRPr>
          </a:p>
        </p:txBody>
      </p:sp>
      <p:sp>
        <p:nvSpPr>
          <p:cNvPr id="15" name="Image Dummy"/>
          <p:cNvSpPr>
            <a:spLocks/>
          </p:cNvSpPr>
          <p:nvPr/>
        </p:nvSpPr>
        <p:spPr bwMode="auto">
          <a:xfrm>
            <a:off x="4661114" y="10758619"/>
            <a:ext cx="1937394" cy="1186246"/>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Hero </a:t>
            </a:r>
          </a:p>
          <a:p>
            <a:pPr algn="ctr"/>
            <a:r>
              <a:rPr lang="en-US" sz="900" dirty="0">
                <a:solidFill>
                  <a:srgbClr val="262626"/>
                </a:solidFill>
                <a:latin typeface="Segoe UI" pitchFamily="34" charset="0"/>
                <a:ea typeface="Segoe UI" pitchFamily="34" charset="0"/>
                <a:cs typeface="Segoe UI" pitchFamily="34" charset="0"/>
              </a:rPr>
              <a:t>Image / Video</a:t>
            </a:r>
          </a:p>
        </p:txBody>
      </p:sp>
      <p:sp>
        <p:nvSpPr>
          <p:cNvPr id="20" name="Item Content 1"/>
          <p:cNvSpPr>
            <a:spLocks/>
          </p:cNvSpPr>
          <p:nvPr/>
        </p:nvSpPr>
        <p:spPr bwMode="auto">
          <a:xfrm>
            <a:off x="3294194" y="10266875"/>
            <a:ext cx="848702" cy="16927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u="sng" noProof="1">
                <a:solidFill>
                  <a:schemeClr val="accent1">
                    <a:lumMod val="75000"/>
                  </a:schemeClr>
                </a:solidFill>
                <a:latin typeface="Segoe UI" pitchFamily="34" charset="0"/>
                <a:ea typeface="Segoe UI" pitchFamily="34" charset="0"/>
                <a:cs typeface="Segoe UI" pitchFamily="34" charset="0"/>
              </a:rPr>
              <a:t>Read more</a:t>
            </a:r>
            <a:endParaRPr lang="en-US" sz="1100" u="sng" noProof="1">
              <a:solidFill>
                <a:schemeClr val="accent1">
                  <a:lumMod val="75000"/>
                </a:schemeClr>
              </a:solidFill>
              <a:effectLst/>
              <a:latin typeface="Segoe UI" pitchFamily="34" charset="0"/>
              <a:ea typeface="Segoe UI" pitchFamily="34" charset="0"/>
              <a:cs typeface="Segoe UI" pitchFamily="34" charset="0"/>
            </a:endParaRPr>
          </a:p>
        </p:txBody>
      </p:sp>
      <p:sp>
        <p:nvSpPr>
          <p:cNvPr id="22" name="Button"/>
          <p:cNvSpPr>
            <a:spLocks/>
          </p:cNvSpPr>
          <p:nvPr/>
        </p:nvSpPr>
        <p:spPr bwMode="auto">
          <a:xfrm>
            <a:off x="677347" y="6247029"/>
            <a:ext cx="1013923" cy="297662"/>
          </a:xfrm>
          <a:prstGeom prst="rect">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bg1"/>
                </a:solidFill>
                <a:ea typeface="Segoe UI" pitchFamily="34" charset="0"/>
                <a:cs typeface="Segoe UI" pitchFamily="34" charset="0"/>
              </a:rPr>
              <a:t>Call Now</a:t>
            </a:r>
            <a:endParaRPr lang="en-US" sz="1200" dirty="0">
              <a:solidFill>
                <a:schemeClr val="bg1"/>
              </a:solidFill>
              <a:ea typeface="Segoe UI" pitchFamily="34" charset="0"/>
              <a:cs typeface="Segoe UI" pitchFamily="34" charset="0"/>
            </a:endParaRPr>
          </a:p>
        </p:txBody>
      </p:sp>
      <p:sp>
        <p:nvSpPr>
          <p:cNvPr id="23" name="Button"/>
          <p:cNvSpPr>
            <a:spLocks/>
          </p:cNvSpPr>
          <p:nvPr/>
        </p:nvSpPr>
        <p:spPr bwMode="auto">
          <a:xfrm>
            <a:off x="1790086" y="6245542"/>
            <a:ext cx="1013923" cy="297662"/>
          </a:xfrm>
          <a:prstGeom prst="rect">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bg1"/>
                </a:solidFill>
                <a:ea typeface="Segoe UI" pitchFamily="34" charset="0"/>
                <a:cs typeface="Segoe UI" pitchFamily="34" charset="0"/>
              </a:rPr>
              <a:t>Book Now</a:t>
            </a:r>
            <a:endParaRPr lang="en-US" sz="1200" dirty="0">
              <a:solidFill>
                <a:schemeClr val="bg1"/>
              </a:solidFill>
              <a:ea typeface="Segoe UI" pitchFamily="34" charset="0"/>
              <a:cs typeface="Segoe UI" pitchFamily="34" charset="0"/>
            </a:endParaRPr>
          </a:p>
        </p:txBody>
      </p:sp>
      <p:sp>
        <p:nvSpPr>
          <p:cNvPr id="24" name="Label"/>
          <p:cNvSpPr>
            <a:spLocks/>
          </p:cNvSpPr>
          <p:nvPr/>
        </p:nvSpPr>
        <p:spPr bwMode="auto">
          <a:xfrm>
            <a:off x="13896" y="64366"/>
            <a:ext cx="2519260"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0CADDB"/>
                </a:solidFill>
                <a:latin typeface="Segoe Print" pitchFamily="2" charset="0"/>
                <a:ea typeface="Segoe UI Symbol" pitchFamily="34" charset="0"/>
                <a:cs typeface="Segoe UI" pitchFamily="34" charset="0"/>
              </a:rPr>
              <a:t>Home Page /1</a:t>
            </a:r>
            <a:endParaRPr lang="en-US" sz="1050" b="1" dirty="0">
              <a:solidFill>
                <a:srgbClr val="0CADDB"/>
              </a:solidFill>
              <a:effectLst/>
              <a:latin typeface="Segoe Print" pitchFamily="2" charset="0"/>
              <a:ea typeface="Segoe UI Symbol" pitchFamily="34" charset="0"/>
              <a:cs typeface="Segoe UI" pitchFamily="34" charset="0"/>
            </a:endParaRPr>
          </a:p>
        </p:txBody>
      </p:sp>
      <p:sp>
        <p:nvSpPr>
          <p:cNvPr id="25" name="Image Dummy"/>
          <p:cNvSpPr>
            <a:spLocks/>
          </p:cNvSpPr>
          <p:nvPr/>
        </p:nvSpPr>
        <p:spPr bwMode="auto">
          <a:xfrm>
            <a:off x="5592902" y="-27112"/>
            <a:ext cx="1265098" cy="446436"/>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BIG4 Logo</a:t>
            </a:r>
          </a:p>
        </p:txBody>
      </p:sp>
    </p:spTree>
    <p:extLst>
      <p:ext uri="{BB962C8B-B14F-4D97-AF65-F5344CB8AC3E}">
        <p14:creationId xmlns:p14="http://schemas.microsoft.com/office/powerpoint/2010/main" val="3811471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Image Dummy"/>
          <p:cNvSpPr>
            <a:spLocks/>
          </p:cNvSpPr>
          <p:nvPr/>
        </p:nvSpPr>
        <p:spPr bwMode="auto">
          <a:xfrm>
            <a:off x="0" y="-42600"/>
            <a:ext cx="6858000" cy="1606376"/>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Cabin Banner</a:t>
            </a:r>
          </a:p>
        </p:txBody>
      </p:sp>
      <p:sp>
        <p:nvSpPr>
          <p:cNvPr id="2" name="Label"/>
          <p:cNvSpPr>
            <a:spLocks/>
          </p:cNvSpPr>
          <p:nvPr/>
        </p:nvSpPr>
        <p:spPr bwMode="auto">
          <a:xfrm>
            <a:off x="13896" y="64366"/>
            <a:ext cx="2519260"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0CADDB"/>
                </a:solidFill>
                <a:latin typeface="Segoe Print" pitchFamily="2" charset="0"/>
                <a:ea typeface="Segoe UI Symbol" pitchFamily="34" charset="0"/>
                <a:cs typeface="Segoe UI" pitchFamily="34" charset="0"/>
              </a:rPr>
              <a:t>Park Rules</a:t>
            </a:r>
            <a:endParaRPr lang="en-US" sz="1050" b="1" dirty="0">
              <a:solidFill>
                <a:srgbClr val="0CADDB"/>
              </a:solidFill>
              <a:effectLst/>
              <a:latin typeface="Segoe Print" pitchFamily="2" charset="0"/>
              <a:ea typeface="Segoe UI Symbol" pitchFamily="34" charset="0"/>
              <a:cs typeface="Segoe UI" pitchFamily="34" charset="0"/>
            </a:endParaRPr>
          </a:p>
        </p:txBody>
      </p:sp>
      <p:sp>
        <p:nvSpPr>
          <p:cNvPr id="3" name="Image Dummy"/>
          <p:cNvSpPr>
            <a:spLocks/>
          </p:cNvSpPr>
          <p:nvPr/>
        </p:nvSpPr>
        <p:spPr bwMode="auto">
          <a:xfrm>
            <a:off x="261409" y="2412477"/>
            <a:ext cx="917600" cy="576782"/>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Icon</a:t>
            </a:r>
          </a:p>
        </p:txBody>
      </p:sp>
      <p:sp>
        <p:nvSpPr>
          <p:cNvPr id="55" name="Item Content 1"/>
          <p:cNvSpPr>
            <a:spLocks/>
          </p:cNvSpPr>
          <p:nvPr/>
        </p:nvSpPr>
        <p:spPr bwMode="auto">
          <a:xfrm>
            <a:off x="1473028" y="2399022"/>
            <a:ext cx="4775372" cy="1338828"/>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 ut labore et dolore magna aliquyam erat, sed diam voluptua. At vero eos et accusam et justo duo</a:t>
            </a:r>
          </a:p>
          <a:p>
            <a:pPr>
              <a:spcAft>
                <a:spcPts val="600"/>
              </a:spcAft>
            </a:pPr>
            <a:endParaRPr lang="en-US" sz="1100" noProof="1">
              <a:solidFill>
                <a:srgbClr val="262626"/>
              </a:solidFill>
              <a:latin typeface="Segoe UI" pitchFamily="34" charset="0"/>
              <a:ea typeface="Segoe UI" pitchFamily="34" charset="0"/>
              <a:cs typeface="Segoe UI" pitchFamily="34" charset="0"/>
            </a:endParaRPr>
          </a:p>
          <a:p>
            <a:pPr>
              <a:spcAft>
                <a:spcPts val="600"/>
              </a:spcAft>
            </a:pPr>
            <a:r>
              <a:rPr lang="en-US" sz="1100" noProof="1">
                <a:solidFill>
                  <a:srgbClr val="262626"/>
                </a:solidFill>
                <a:latin typeface="Segoe UI" pitchFamily="34" charset="0"/>
                <a:ea typeface="Segoe UI" pitchFamily="34" charset="0"/>
                <a:cs typeface="Segoe UI" pitchFamily="34" charset="0"/>
              </a:rPr>
              <a:t> dolores et ea rebum. Stet clita kasd gubergren, no sea takimata sanctus est Lorem ipsum dolor sit amet. Lorem ipsum dolor sit amet, consetetur sadipscing elitr, sed diam nonumy</a:t>
            </a:r>
            <a:endParaRPr lang="en-US" sz="1100" noProof="1">
              <a:solidFill>
                <a:srgbClr val="262626"/>
              </a:solidFill>
              <a:effectLst/>
              <a:latin typeface="Segoe UI" pitchFamily="34" charset="0"/>
              <a:ea typeface="Segoe UI" pitchFamily="34" charset="0"/>
              <a:cs typeface="Segoe UI" pitchFamily="34" charset="0"/>
            </a:endParaRPr>
          </a:p>
        </p:txBody>
      </p:sp>
      <p:sp>
        <p:nvSpPr>
          <p:cNvPr id="57" name="TextBox 56"/>
          <p:cNvSpPr txBox="1"/>
          <p:nvPr/>
        </p:nvSpPr>
        <p:spPr>
          <a:xfrm>
            <a:off x="148775" y="1758051"/>
            <a:ext cx="4201297" cy="369332"/>
          </a:xfrm>
          <a:prstGeom prst="rect">
            <a:avLst/>
          </a:prstGeom>
          <a:noFill/>
        </p:spPr>
        <p:txBody>
          <a:bodyPr wrap="square" rtlCol="0">
            <a:spAutoFit/>
          </a:bodyPr>
          <a:lstStyle/>
          <a:p>
            <a:r>
              <a:rPr lang="en-AU" dirty="0"/>
              <a:t>Park Rules &amp; Terms &amp; Conditions</a:t>
            </a:r>
          </a:p>
        </p:txBody>
      </p:sp>
      <p:sp>
        <p:nvSpPr>
          <p:cNvPr id="14" name="Image Dummy"/>
          <p:cNvSpPr>
            <a:spLocks/>
          </p:cNvSpPr>
          <p:nvPr/>
        </p:nvSpPr>
        <p:spPr bwMode="auto">
          <a:xfrm>
            <a:off x="261409" y="3161068"/>
            <a:ext cx="917600" cy="576782"/>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Icon</a:t>
            </a:r>
          </a:p>
        </p:txBody>
      </p:sp>
      <p:sp>
        <p:nvSpPr>
          <p:cNvPr id="15" name="Image Dummy"/>
          <p:cNvSpPr>
            <a:spLocks/>
          </p:cNvSpPr>
          <p:nvPr/>
        </p:nvSpPr>
        <p:spPr bwMode="auto">
          <a:xfrm>
            <a:off x="261409" y="4036399"/>
            <a:ext cx="917600" cy="576782"/>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Icon</a:t>
            </a:r>
          </a:p>
        </p:txBody>
      </p:sp>
      <p:sp>
        <p:nvSpPr>
          <p:cNvPr id="16" name="Item Content 1"/>
          <p:cNvSpPr>
            <a:spLocks/>
          </p:cNvSpPr>
          <p:nvPr/>
        </p:nvSpPr>
        <p:spPr bwMode="auto">
          <a:xfrm>
            <a:off x="1473028" y="4022944"/>
            <a:ext cx="4775372" cy="1338828"/>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 ut labore et dolore magna aliquyam erat, sed diam voluptua. At vero eos et accusam et justo duo</a:t>
            </a:r>
          </a:p>
          <a:p>
            <a:pPr>
              <a:spcAft>
                <a:spcPts val="600"/>
              </a:spcAft>
            </a:pPr>
            <a:endParaRPr lang="en-US" sz="1100" noProof="1">
              <a:solidFill>
                <a:srgbClr val="262626"/>
              </a:solidFill>
              <a:latin typeface="Segoe UI" pitchFamily="34" charset="0"/>
              <a:ea typeface="Segoe UI" pitchFamily="34" charset="0"/>
              <a:cs typeface="Segoe UI" pitchFamily="34" charset="0"/>
            </a:endParaRPr>
          </a:p>
          <a:p>
            <a:pPr>
              <a:spcAft>
                <a:spcPts val="600"/>
              </a:spcAft>
            </a:pPr>
            <a:r>
              <a:rPr lang="en-US" sz="1100" noProof="1">
                <a:solidFill>
                  <a:srgbClr val="262626"/>
                </a:solidFill>
                <a:latin typeface="Segoe UI" pitchFamily="34" charset="0"/>
                <a:ea typeface="Segoe UI" pitchFamily="34" charset="0"/>
                <a:cs typeface="Segoe UI" pitchFamily="34" charset="0"/>
              </a:rPr>
              <a:t> dolores et ea rebum. Stet clita kasd gubergren, no sea takimata sanctus est Lorem ipsum dolor sit amet. Lorem ipsum dolor sit amet, consetetur sadipscing elitr, sed diam nonumy</a:t>
            </a:r>
            <a:endParaRPr lang="en-US" sz="1100" noProof="1">
              <a:solidFill>
                <a:srgbClr val="262626"/>
              </a:solidFill>
              <a:effectLst/>
              <a:latin typeface="Segoe UI" pitchFamily="34" charset="0"/>
              <a:ea typeface="Segoe UI" pitchFamily="34" charset="0"/>
              <a:cs typeface="Segoe UI" pitchFamily="34" charset="0"/>
            </a:endParaRPr>
          </a:p>
        </p:txBody>
      </p:sp>
      <p:sp>
        <p:nvSpPr>
          <p:cNvPr id="18" name="Image Dummy"/>
          <p:cNvSpPr>
            <a:spLocks/>
          </p:cNvSpPr>
          <p:nvPr/>
        </p:nvSpPr>
        <p:spPr bwMode="auto">
          <a:xfrm>
            <a:off x="261409" y="4784990"/>
            <a:ext cx="917600" cy="576782"/>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Icon</a:t>
            </a:r>
          </a:p>
        </p:txBody>
      </p:sp>
      <p:sp>
        <p:nvSpPr>
          <p:cNvPr id="19" name="Image Dummy"/>
          <p:cNvSpPr>
            <a:spLocks/>
          </p:cNvSpPr>
          <p:nvPr/>
        </p:nvSpPr>
        <p:spPr bwMode="auto">
          <a:xfrm>
            <a:off x="261409" y="5660321"/>
            <a:ext cx="917600" cy="576782"/>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Icon</a:t>
            </a:r>
          </a:p>
        </p:txBody>
      </p:sp>
      <p:sp>
        <p:nvSpPr>
          <p:cNvPr id="20" name="Item Content 1"/>
          <p:cNvSpPr>
            <a:spLocks/>
          </p:cNvSpPr>
          <p:nvPr/>
        </p:nvSpPr>
        <p:spPr bwMode="auto">
          <a:xfrm>
            <a:off x="1473028" y="5646866"/>
            <a:ext cx="4775372" cy="1338828"/>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 ut labore et dolore magna aliquyam erat, sed diam voluptua. At vero eos et accusam et justo duo</a:t>
            </a:r>
          </a:p>
          <a:p>
            <a:pPr>
              <a:spcAft>
                <a:spcPts val="600"/>
              </a:spcAft>
            </a:pPr>
            <a:endParaRPr lang="en-US" sz="1100" noProof="1">
              <a:solidFill>
                <a:srgbClr val="262626"/>
              </a:solidFill>
              <a:latin typeface="Segoe UI" pitchFamily="34" charset="0"/>
              <a:ea typeface="Segoe UI" pitchFamily="34" charset="0"/>
              <a:cs typeface="Segoe UI" pitchFamily="34" charset="0"/>
            </a:endParaRPr>
          </a:p>
          <a:p>
            <a:pPr>
              <a:spcAft>
                <a:spcPts val="600"/>
              </a:spcAft>
            </a:pPr>
            <a:r>
              <a:rPr lang="en-US" sz="1100" noProof="1">
                <a:solidFill>
                  <a:srgbClr val="262626"/>
                </a:solidFill>
                <a:latin typeface="Segoe UI" pitchFamily="34" charset="0"/>
                <a:ea typeface="Segoe UI" pitchFamily="34" charset="0"/>
                <a:cs typeface="Segoe UI" pitchFamily="34" charset="0"/>
              </a:rPr>
              <a:t> dolores et ea rebum. Stet clita kasd gubergren, no sea takimata sanctus est Lorem ipsum dolor sit amet. Lorem ipsum dolor sit amet, consetetur sadipscing elitr, sed diam nonumy</a:t>
            </a:r>
            <a:endParaRPr lang="en-US" sz="1100" noProof="1">
              <a:solidFill>
                <a:srgbClr val="262626"/>
              </a:solidFill>
              <a:effectLst/>
              <a:latin typeface="Segoe UI" pitchFamily="34" charset="0"/>
              <a:ea typeface="Segoe UI" pitchFamily="34" charset="0"/>
              <a:cs typeface="Segoe UI" pitchFamily="34" charset="0"/>
            </a:endParaRPr>
          </a:p>
        </p:txBody>
      </p:sp>
      <p:sp>
        <p:nvSpPr>
          <p:cNvPr id="22" name="Image Dummy"/>
          <p:cNvSpPr>
            <a:spLocks/>
          </p:cNvSpPr>
          <p:nvPr/>
        </p:nvSpPr>
        <p:spPr bwMode="auto">
          <a:xfrm>
            <a:off x="261409" y="6408912"/>
            <a:ext cx="917600" cy="576782"/>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Icon</a:t>
            </a:r>
          </a:p>
        </p:txBody>
      </p:sp>
      <p:sp>
        <p:nvSpPr>
          <p:cNvPr id="26" name="Image Dummy"/>
          <p:cNvSpPr>
            <a:spLocks/>
          </p:cNvSpPr>
          <p:nvPr/>
        </p:nvSpPr>
        <p:spPr bwMode="auto">
          <a:xfrm>
            <a:off x="261409" y="7170958"/>
            <a:ext cx="917600" cy="576782"/>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Icon</a:t>
            </a:r>
          </a:p>
        </p:txBody>
      </p:sp>
      <p:sp>
        <p:nvSpPr>
          <p:cNvPr id="27" name="Item Content 1"/>
          <p:cNvSpPr>
            <a:spLocks/>
          </p:cNvSpPr>
          <p:nvPr/>
        </p:nvSpPr>
        <p:spPr bwMode="auto">
          <a:xfrm>
            <a:off x="1473028" y="7157503"/>
            <a:ext cx="4775372" cy="1338828"/>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 ut labore et dolore magna aliquyam erat, sed diam voluptua. At vero eos et accusam et justo duo</a:t>
            </a:r>
          </a:p>
          <a:p>
            <a:pPr>
              <a:spcAft>
                <a:spcPts val="600"/>
              </a:spcAft>
            </a:pPr>
            <a:endParaRPr lang="en-US" sz="1100" noProof="1">
              <a:solidFill>
                <a:srgbClr val="262626"/>
              </a:solidFill>
              <a:latin typeface="Segoe UI" pitchFamily="34" charset="0"/>
              <a:ea typeface="Segoe UI" pitchFamily="34" charset="0"/>
              <a:cs typeface="Segoe UI" pitchFamily="34" charset="0"/>
            </a:endParaRPr>
          </a:p>
          <a:p>
            <a:pPr>
              <a:spcAft>
                <a:spcPts val="600"/>
              </a:spcAft>
            </a:pPr>
            <a:r>
              <a:rPr lang="en-US" sz="1100" noProof="1">
                <a:solidFill>
                  <a:srgbClr val="262626"/>
                </a:solidFill>
                <a:latin typeface="Segoe UI" pitchFamily="34" charset="0"/>
                <a:ea typeface="Segoe UI" pitchFamily="34" charset="0"/>
                <a:cs typeface="Segoe UI" pitchFamily="34" charset="0"/>
              </a:rPr>
              <a:t> dolores et ea rebum. Stet clita kasd gubergren, no sea takimata sanctus est Lorem ipsum dolor sit amet. Lorem ipsum dolor sit amet, consetetur sadipscing elitr, sed diam nonumy</a:t>
            </a:r>
            <a:endParaRPr lang="en-US" sz="1100" noProof="1">
              <a:solidFill>
                <a:srgbClr val="262626"/>
              </a:solidFill>
              <a:effectLst/>
              <a:latin typeface="Segoe UI" pitchFamily="34" charset="0"/>
              <a:ea typeface="Segoe UI" pitchFamily="34" charset="0"/>
              <a:cs typeface="Segoe UI" pitchFamily="34" charset="0"/>
            </a:endParaRPr>
          </a:p>
        </p:txBody>
      </p:sp>
      <p:sp>
        <p:nvSpPr>
          <p:cNvPr id="28" name="Image Dummy"/>
          <p:cNvSpPr>
            <a:spLocks/>
          </p:cNvSpPr>
          <p:nvPr/>
        </p:nvSpPr>
        <p:spPr bwMode="auto">
          <a:xfrm>
            <a:off x="261409" y="7919549"/>
            <a:ext cx="917600" cy="576782"/>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Icon</a:t>
            </a:r>
          </a:p>
        </p:txBody>
      </p:sp>
      <p:sp>
        <p:nvSpPr>
          <p:cNvPr id="29" name="Image Dummy"/>
          <p:cNvSpPr>
            <a:spLocks/>
          </p:cNvSpPr>
          <p:nvPr/>
        </p:nvSpPr>
        <p:spPr bwMode="auto">
          <a:xfrm>
            <a:off x="261409" y="8718328"/>
            <a:ext cx="917600" cy="576782"/>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Icon</a:t>
            </a:r>
          </a:p>
        </p:txBody>
      </p:sp>
      <p:sp>
        <p:nvSpPr>
          <p:cNvPr id="30" name="Item Content 1"/>
          <p:cNvSpPr>
            <a:spLocks/>
          </p:cNvSpPr>
          <p:nvPr/>
        </p:nvSpPr>
        <p:spPr bwMode="auto">
          <a:xfrm>
            <a:off x="1473028" y="8704873"/>
            <a:ext cx="4775372" cy="1338828"/>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 ut labore et dolore magna aliquyam erat, sed diam voluptua. At vero eos et accusam et justo duo</a:t>
            </a:r>
          </a:p>
          <a:p>
            <a:pPr>
              <a:spcAft>
                <a:spcPts val="600"/>
              </a:spcAft>
            </a:pPr>
            <a:endParaRPr lang="en-US" sz="1100" noProof="1">
              <a:solidFill>
                <a:srgbClr val="262626"/>
              </a:solidFill>
              <a:latin typeface="Segoe UI" pitchFamily="34" charset="0"/>
              <a:ea typeface="Segoe UI" pitchFamily="34" charset="0"/>
              <a:cs typeface="Segoe UI" pitchFamily="34" charset="0"/>
            </a:endParaRPr>
          </a:p>
          <a:p>
            <a:pPr>
              <a:spcAft>
                <a:spcPts val="600"/>
              </a:spcAft>
            </a:pPr>
            <a:r>
              <a:rPr lang="en-US" sz="1100" noProof="1">
                <a:solidFill>
                  <a:srgbClr val="262626"/>
                </a:solidFill>
                <a:latin typeface="Segoe UI" pitchFamily="34" charset="0"/>
                <a:ea typeface="Segoe UI" pitchFamily="34" charset="0"/>
                <a:cs typeface="Segoe UI" pitchFamily="34" charset="0"/>
              </a:rPr>
              <a:t> dolores et ea rebum. Stet clita kasd gubergren, no sea takimata sanctus est Lorem ipsum dolor sit amet. Lorem ipsum dolor sit amet, consetetur sadipscing elitr, sed diam nonumy</a:t>
            </a:r>
            <a:endParaRPr lang="en-US" sz="1100" noProof="1">
              <a:solidFill>
                <a:srgbClr val="262626"/>
              </a:solidFill>
              <a:effectLst/>
              <a:latin typeface="Segoe UI" pitchFamily="34" charset="0"/>
              <a:ea typeface="Segoe UI" pitchFamily="34" charset="0"/>
              <a:cs typeface="Segoe UI" pitchFamily="34" charset="0"/>
            </a:endParaRPr>
          </a:p>
        </p:txBody>
      </p:sp>
      <p:sp>
        <p:nvSpPr>
          <p:cNvPr id="31" name="Image Dummy"/>
          <p:cNvSpPr>
            <a:spLocks/>
          </p:cNvSpPr>
          <p:nvPr/>
        </p:nvSpPr>
        <p:spPr bwMode="auto">
          <a:xfrm>
            <a:off x="261409" y="9466919"/>
            <a:ext cx="917600" cy="576782"/>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Icon</a:t>
            </a:r>
          </a:p>
        </p:txBody>
      </p:sp>
    </p:spTree>
    <p:extLst>
      <p:ext uri="{BB962C8B-B14F-4D97-AF65-F5344CB8AC3E}">
        <p14:creationId xmlns:p14="http://schemas.microsoft.com/office/powerpoint/2010/main" val="3254401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Image Dummy"/>
          <p:cNvSpPr>
            <a:spLocks/>
          </p:cNvSpPr>
          <p:nvPr/>
        </p:nvSpPr>
        <p:spPr bwMode="auto">
          <a:xfrm>
            <a:off x="0" y="-42600"/>
            <a:ext cx="6858000" cy="1606376"/>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Cabin Banner</a:t>
            </a:r>
          </a:p>
        </p:txBody>
      </p:sp>
      <p:sp>
        <p:nvSpPr>
          <p:cNvPr id="2" name="Label"/>
          <p:cNvSpPr>
            <a:spLocks/>
          </p:cNvSpPr>
          <p:nvPr/>
        </p:nvSpPr>
        <p:spPr bwMode="auto">
          <a:xfrm>
            <a:off x="13896" y="64366"/>
            <a:ext cx="2519260"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0CADDB"/>
                </a:solidFill>
                <a:latin typeface="Segoe Print" pitchFamily="2" charset="0"/>
                <a:ea typeface="Segoe UI Symbol" pitchFamily="34" charset="0"/>
                <a:cs typeface="Segoe UI" pitchFamily="34" charset="0"/>
              </a:rPr>
              <a:t>FAQ</a:t>
            </a:r>
            <a:endParaRPr lang="en-US" sz="1050" b="1" dirty="0">
              <a:solidFill>
                <a:srgbClr val="0CADDB"/>
              </a:solidFill>
              <a:effectLst/>
              <a:latin typeface="Segoe Print" pitchFamily="2" charset="0"/>
              <a:ea typeface="Segoe UI Symbol" pitchFamily="34" charset="0"/>
              <a:cs typeface="Segoe UI" pitchFamily="34" charset="0"/>
            </a:endParaRPr>
          </a:p>
        </p:txBody>
      </p:sp>
      <p:sp>
        <p:nvSpPr>
          <p:cNvPr id="55" name="Item Content 1"/>
          <p:cNvSpPr>
            <a:spLocks/>
          </p:cNvSpPr>
          <p:nvPr/>
        </p:nvSpPr>
        <p:spPr bwMode="auto">
          <a:xfrm>
            <a:off x="368127" y="2399022"/>
            <a:ext cx="5127797" cy="1338828"/>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b="1" noProof="1">
                <a:solidFill>
                  <a:srgbClr val="262626"/>
                </a:solidFill>
                <a:latin typeface="Segoe UI" pitchFamily="34" charset="0"/>
                <a:ea typeface="Segoe UI" pitchFamily="34" charset="0"/>
                <a:cs typeface="Segoe UI" pitchFamily="34" charset="0"/>
              </a:rPr>
              <a:t>Item Content: Lorem ipsum dolor sit amet, consetetur sadipscing elitr, sed </a:t>
            </a:r>
            <a:r>
              <a:rPr lang="en-US" sz="1100" noProof="1">
                <a:solidFill>
                  <a:srgbClr val="262626"/>
                </a:solidFill>
                <a:latin typeface="Segoe UI" pitchFamily="34" charset="0"/>
                <a:ea typeface="Segoe UI" pitchFamily="34" charset="0"/>
                <a:cs typeface="Segoe UI" pitchFamily="34" charset="0"/>
              </a:rPr>
              <a:t>diam nonumy eirmod tempor invidunt ut labore et dolore magna aliquyam erat, sed diam voluptua. At vero eos et accusam et justo duo</a:t>
            </a:r>
          </a:p>
          <a:p>
            <a:pPr>
              <a:spcAft>
                <a:spcPts val="600"/>
              </a:spcAft>
            </a:pPr>
            <a:endParaRPr lang="en-US" sz="1100" noProof="1">
              <a:solidFill>
                <a:srgbClr val="262626"/>
              </a:solidFill>
              <a:latin typeface="Segoe UI" pitchFamily="34" charset="0"/>
              <a:ea typeface="Segoe UI" pitchFamily="34" charset="0"/>
              <a:cs typeface="Segoe UI" pitchFamily="34" charset="0"/>
            </a:endParaRPr>
          </a:p>
          <a:p>
            <a:pPr>
              <a:spcAft>
                <a:spcPts val="600"/>
              </a:spcAft>
            </a:pPr>
            <a:r>
              <a:rPr lang="en-US" sz="1100" noProof="1">
                <a:solidFill>
                  <a:srgbClr val="262626"/>
                </a:solidFill>
                <a:latin typeface="Segoe UI" pitchFamily="34" charset="0"/>
                <a:ea typeface="Segoe UI" pitchFamily="34" charset="0"/>
                <a:cs typeface="Segoe UI" pitchFamily="34" charset="0"/>
              </a:rPr>
              <a:t> </a:t>
            </a:r>
            <a:r>
              <a:rPr lang="en-US" sz="1100" b="1" noProof="1">
                <a:solidFill>
                  <a:srgbClr val="262626"/>
                </a:solidFill>
                <a:latin typeface="Segoe UI" pitchFamily="34" charset="0"/>
                <a:ea typeface="Segoe UI" pitchFamily="34" charset="0"/>
                <a:cs typeface="Segoe UI" pitchFamily="34" charset="0"/>
              </a:rPr>
              <a:t>dolores et ea rebum. Stet clita kasd gubergren, no sea takimata sanctus est </a:t>
            </a:r>
            <a:r>
              <a:rPr lang="en-US" sz="1100" noProof="1">
                <a:solidFill>
                  <a:srgbClr val="262626"/>
                </a:solidFill>
                <a:latin typeface="Segoe UI" pitchFamily="34" charset="0"/>
                <a:ea typeface="Segoe UI" pitchFamily="34" charset="0"/>
                <a:cs typeface="Segoe UI" pitchFamily="34" charset="0"/>
              </a:rPr>
              <a:t>Lorem</a:t>
            </a:r>
            <a:r>
              <a:rPr lang="en-US" sz="1100" b="1" noProof="1">
                <a:solidFill>
                  <a:srgbClr val="262626"/>
                </a:solidFill>
                <a:latin typeface="Segoe UI" pitchFamily="34" charset="0"/>
                <a:ea typeface="Segoe UI" pitchFamily="34" charset="0"/>
                <a:cs typeface="Segoe UI" pitchFamily="34" charset="0"/>
              </a:rPr>
              <a:t> </a:t>
            </a:r>
            <a:r>
              <a:rPr lang="en-US" sz="1100" noProof="1">
                <a:solidFill>
                  <a:srgbClr val="262626"/>
                </a:solidFill>
                <a:latin typeface="Segoe UI" pitchFamily="34" charset="0"/>
                <a:ea typeface="Segoe UI" pitchFamily="34" charset="0"/>
                <a:cs typeface="Segoe UI" pitchFamily="34" charset="0"/>
              </a:rPr>
              <a:t>ipsum dolor sit amet. Lorem ipsum dolor sit amet, consetetur sadipscing elitr, sed diam nonumy</a:t>
            </a:r>
            <a:endParaRPr lang="en-US" sz="1100" noProof="1">
              <a:solidFill>
                <a:srgbClr val="262626"/>
              </a:solidFill>
              <a:effectLst/>
              <a:latin typeface="Segoe UI" pitchFamily="34" charset="0"/>
              <a:ea typeface="Segoe UI" pitchFamily="34" charset="0"/>
              <a:cs typeface="Segoe UI" pitchFamily="34" charset="0"/>
            </a:endParaRPr>
          </a:p>
        </p:txBody>
      </p:sp>
      <p:sp>
        <p:nvSpPr>
          <p:cNvPr id="57" name="TextBox 56"/>
          <p:cNvSpPr txBox="1"/>
          <p:nvPr/>
        </p:nvSpPr>
        <p:spPr>
          <a:xfrm>
            <a:off x="148775" y="1758051"/>
            <a:ext cx="4201297" cy="369332"/>
          </a:xfrm>
          <a:prstGeom prst="rect">
            <a:avLst/>
          </a:prstGeom>
          <a:noFill/>
        </p:spPr>
        <p:txBody>
          <a:bodyPr wrap="square" rtlCol="0">
            <a:spAutoFit/>
          </a:bodyPr>
          <a:lstStyle/>
          <a:p>
            <a:r>
              <a:rPr lang="en-AU" dirty="0"/>
              <a:t>Frequently Asked Questions</a:t>
            </a:r>
          </a:p>
        </p:txBody>
      </p:sp>
      <p:sp>
        <p:nvSpPr>
          <p:cNvPr id="21" name="Item Content 1"/>
          <p:cNvSpPr>
            <a:spLocks/>
          </p:cNvSpPr>
          <p:nvPr/>
        </p:nvSpPr>
        <p:spPr bwMode="auto">
          <a:xfrm>
            <a:off x="368127" y="4132572"/>
            <a:ext cx="5127797" cy="1338828"/>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b="1" noProof="1">
                <a:solidFill>
                  <a:srgbClr val="262626"/>
                </a:solidFill>
                <a:latin typeface="Segoe UI" pitchFamily="34" charset="0"/>
                <a:ea typeface="Segoe UI" pitchFamily="34" charset="0"/>
                <a:cs typeface="Segoe UI" pitchFamily="34" charset="0"/>
              </a:rPr>
              <a:t>Item Content: Lorem ipsum dolor sit amet, consetetur sadipscing elitr, sed </a:t>
            </a:r>
            <a:r>
              <a:rPr lang="en-US" sz="1100" noProof="1">
                <a:solidFill>
                  <a:srgbClr val="262626"/>
                </a:solidFill>
                <a:latin typeface="Segoe UI" pitchFamily="34" charset="0"/>
                <a:ea typeface="Segoe UI" pitchFamily="34" charset="0"/>
                <a:cs typeface="Segoe UI" pitchFamily="34" charset="0"/>
              </a:rPr>
              <a:t>diam nonumy eirmod tempor invidunt ut labore et dolore magna aliquyam erat, sed diam voluptua. At vero eos et accusam et justo duo</a:t>
            </a:r>
          </a:p>
          <a:p>
            <a:pPr>
              <a:spcAft>
                <a:spcPts val="600"/>
              </a:spcAft>
            </a:pPr>
            <a:endParaRPr lang="en-US" sz="1100" noProof="1">
              <a:solidFill>
                <a:srgbClr val="262626"/>
              </a:solidFill>
              <a:latin typeface="Segoe UI" pitchFamily="34" charset="0"/>
              <a:ea typeface="Segoe UI" pitchFamily="34" charset="0"/>
              <a:cs typeface="Segoe UI" pitchFamily="34" charset="0"/>
            </a:endParaRPr>
          </a:p>
          <a:p>
            <a:pPr>
              <a:spcAft>
                <a:spcPts val="600"/>
              </a:spcAft>
            </a:pPr>
            <a:r>
              <a:rPr lang="en-US" sz="1100" noProof="1">
                <a:solidFill>
                  <a:srgbClr val="262626"/>
                </a:solidFill>
                <a:latin typeface="Segoe UI" pitchFamily="34" charset="0"/>
                <a:ea typeface="Segoe UI" pitchFamily="34" charset="0"/>
                <a:cs typeface="Segoe UI" pitchFamily="34" charset="0"/>
              </a:rPr>
              <a:t> </a:t>
            </a:r>
            <a:r>
              <a:rPr lang="en-US" sz="1100" b="1" noProof="1">
                <a:solidFill>
                  <a:srgbClr val="262626"/>
                </a:solidFill>
                <a:latin typeface="Segoe UI" pitchFamily="34" charset="0"/>
                <a:ea typeface="Segoe UI" pitchFamily="34" charset="0"/>
                <a:cs typeface="Segoe UI" pitchFamily="34" charset="0"/>
              </a:rPr>
              <a:t>dolores et ea rebum. Stet clita kasd gubergren, no sea takimata sanctus est </a:t>
            </a:r>
            <a:r>
              <a:rPr lang="en-US" sz="1100" noProof="1">
                <a:solidFill>
                  <a:srgbClr val="262626"/>
                </a:solidFill>
                <a:latin typeface="Segoe UI" pitchFamily="34" charset="0"/>
                <a:ea typeface="Segoe UI" pitchFamily="34" charset="0"/>
                <a:cs typeface="Segoe UI" pitchFamily="34" charset="0"/>
              </a:rPr>
              <a:t>Lorem</a:t>
            </a:r>
            <a:r>
              <a:rPr lang="en-US" sz="1100" b="1" noProof="1">
                <a:solidFill>
                  <a:srgbClr val="262626"/>
                </a:solidFill>
                <a:latin typeface="Segoe UI" pitchFamily="34" charset="0"/>
                <a:ea typeface="Segoe UI" pitchFamily="34" charset="0"/>
                <a:cs typeface="Segoe UI" pitchFamily="34" charset="0"/>
              </a:rPr>
              <a:t> </a:t>
            </a:r>
            <a:r>
              <a:rPr lang="en-US" sz="1100" noProof="1">
                <a:solidFill>
                  <a:srgbClr val="262626"/>
                </a:solidFill>
                <a:latin typeface="Segoe UI" pitchFamily="34" charset="0"/>
                <a:ea typeface="Segoe UI" pitchFamily="34" charset="0"/>
                <a:cs typeface="Segoe UI" pitchFamily="34" charset="0"/>
              </a:rPr>
              <a:t>ipsum dolor sit amet. Lorem ipsum dolor sit amet, consetetur sadipscing elitr, sed diam nonumy</a:t>
            </a:r>
            <a:endParaRPr lang="en-US" sz="1100" noProof="1">
              <a:solidFill>
                <a:srgbClr val="262626"/>
              </a:solidFill>
              <a:effectLst/>
              <a:latin typeface="Segoe UI" pitchFamily="34" charset="0"/>
              <a:ea typeface="Segoe UI" pitchFamily="34" charset="0"/>
              <a:cs typeface="Segoe UI" pitchFamily="34" charset="0"/>
            </a:endParaRPr>
          </a:p>
        </p:txBody>
      </p:sp>
      <p:sp>
        <p:nvSpPr>
          <p:cNvPr id="23" name="Item Content 1"/>
          <p:cNvSpPr>
            <a:spLocks/>
          </p:cNvSpPr>
          <p:nvPr/>
        </p:nvSpPr>
        <p:spPr bwMode="auto">
          <a:xfrm>
            <a:off x="368127" y="5723247"/>
            <a:ext cx="5127797" cy="1338828"/>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b="1" noProof="1">
                <a:solidFill>
                  <a:srgbClr val="262626"/>
                </a:solidFill>
                <a:latin typeface="Segoe UI" pitchFamily="34" charset="0"/>
                <a:ea typeface="Segoe UI" pitchFamily="34" charset="0"/>
                <a:cs typeface="Segoe UI" pitchFamily="34" charset="0"/>
              </a:rPr>
              <a:t>Item Content: Lorem ipsum dolor sit amet, consetetur sadipscing elitr, sed </a:t>
            </a:r>
            <a:r>
              <a:rPr lang="en-US" sz="1100" noProof="1">
                <a:solidFill>
                  <a:srgbClr val="262626"/>
                </a:solidFill>
                <a:latin typeface="Segoe UI" pitchFamily="34" charset="0"/>
                <a:ea typeface="Segoe UI" pitchFamily="34" charset="0"/>
                <a:cs typeface="Segoe UI" pitchFamily="34" charset="0"/>
              </a:rPr>
              <a:t>diam nonumy eirmod tempor invidunt ut labore et dolore magna aliquyam erat, sed diam voluptua. At vero eos et accusam et justo duo</a:t>
            </a:r>
          </a:p>
          <a:p>
            <a:pPr>
              <a:spcAft>
                <a:spcPts val="600"/>
              </a:spcAft>
            </a:pPr>
            <a:endParaRPr lang="en-US" sz="1100" noProof="1">
              <a:solidFill>
                <a:srgbClr val="262626"/>
              </a:solidFill>
              <a:latin typeface="Segoe UI" pitchFamily="34" charset="0"/>
              <a:ea typeface="Segoe UI" pitchFamily="34" charset="0"/>
              <a:cs typeface="Segoe UI" pitchFamily="34" charset="0"/>
            </a:endParaRPr>
          </a:p>
          <a:p>
            <a:pPr>
              <a:spcAft>
                <a:spcPts val="600"/>
              </a:spcAft>
            </a:pPr>
            <a:r>
              <a:rPr lang="en-US" sz="1100" noProof="1">
                <a:solidFill>
                  <a:srgbClr val="262626"/>
                </a:solidFill>
                <a:latin typeface="Segoe UI" pitchFamily="34" charset="0"/>
                <a:ea typeface="Segoe UI" pitchFamily="34" charset="0"/>
                <a:cs typeface="Segoe UI" pitchFamily="34" charset="0"/>
              </a:rPr>
              <a:t> </a:t>
            </a:r>
            <a:r>
              <a:rPr lang="en-US" sz="1100" b="1" noProof="1">
                <a:solidFill>
                  <a:srgbClr val="262626"/>
                </a:solidFill>
                <a:latin typeface="Segoe UI" pitchFamily="34" charset="0"/>
                <a:ea typeface="Segoe UI" pitchFamily="34" charset="0"/>
                <a:cs typeface="Segoe UI" pitchFamily="34" charset="0"/>
              </a:rPr>
              <a:t>dolores et ea rebum. Stet clita kasd gubergren, no sea takimata sanctus est </a:t>
            </a:r>
            <a:r>
              <a:rPr lang="en-US" sz="1100" noProof="1">
                <a:solidFill>
                  <a:srgbClr val="262626"/>
                </a:solidFill>
                <a:latin typeface="Segoe UI" pitchFamily="34" charset="0"/>
                <a:ea typeface="Segoe UI" pitchFamily="34" charset="0"/>
                <a:cs typeface="Segoe UI" pitchFamily="34" charset="0"/>
              </a:rPr>
              <a:t>Lorem</a:t>
            </a:r>
            <a:r>
              <a:rPr lang="en-US" sz="1100" b="1" noProof="1">
                <a:solidFill>
                  <a:srgbClr val="262626"/>
                </a:solidFill>
                <a:latin typeface="Segoe UI" pitchFamily="34" charset="0"/>
                <a:ea typeface="Segoe UI" pitchFamily="34" charset="0"/>
                <a:cs typeface="Segoe UI" pitchFamily="34" charset="0"/>
              </a:rPr>
              <a:t> </a:t>
            </a:r>
            <a:r>
              <a:rPr lang="en-US" sz="1100" noProof="1">
                <a:solidFill>
                  <a:srgbClr val="262626"/>
                </a:solidFill>
                <a:latin typeface="Segoe UI" pitchFamily="34" charset="0"/>
                <a:ea typeface="Segoe UI" pitchFamily="34" charset="0"/>
                <a:cs typeface="Segoe UI" pitchFamily="34" charset="0"/>
              </a:rPr>
              <a:t>ipsum dolor sit amet. Lorem ipsum dolor sit amet, consetetur sadipscing elitr, sed diam nonumy</a:t>
            </a:r>
            <a:endParaRPr lang="en-US" sz="1100" noProof="1">
              <a:solidFill>
                <a:srgbClr val="262626"/>
              </a:solidFill>
              <a:effectLst/>
              <a:latin typeface="Segoe UI" pitchFamily="34" charset="0"/>
              <a:ea typeface="Segoe UI" pitchFamily="34" charset="0"/>
              <a:cs typeface="Segoe UI" pitchFamily="34" charset="0"/>
            </a:endParaRPr>
          </a:p>
        </p:txBody>
      </p:sp>
      <p:sp>
        <p:nvSpPr>
          <p:cNvPr id="24" name="Item Content 1"/>
          <p:cNvSpPr>
            <a:spLocks/>
          </p:cNvSpPr>
          <p:nvPr/>
        </p:nvSpPr>
        <p:spPr bwMode="auto">
          <a:xfrm>
            <a:off x="368127" y="7418697"/>
            <a:ext cx="5127797" cy="1338828"/>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b="1" noProof="1">
                <a:solidFill>
                  <a:srgbClr val="262626"/>
                </a:solidFill>
                <a:latin typeface="Segoe UI" pitchFamily="34" charset="0"/>
                <a:ea typeface="Segoe UI" pitchFamily="34" charset="0"/>
                <a:cs typeface="Segoe UI" pitchFamily="34" charset="0"/>
              </a:rPr>
              <a:t>Item Content: Lorem ipsum dolor sit amet, consetetur sadipscing elitr, sed </a:t>
            </a:r>
            <a:r>
              <a:rPr lang="en-US" sz="1100" noProof="1">
                <a:solidFill>
                  <a:srgbClr val="262626"/>
                </a:solidFill>
                <a:latin typeface="Segoe UI" pitchFamily="34" charset="0"/>
                <a:ea typeface="Segoe UI" pitchFamily="34" charset="0"/>
                <a:cs typeface="Segoe UI" pitchFamily="34" charset="0"/>
              </a:rPr>
              <a:t>diam nonumy eirmod tempor invidunt ut labore et dolore magna aliquyam erat, sed diam voluptua. At vero eos et accusam et justo duo</a:t>
            </a:r>
          </a:p>
          <a:p>
            <a:pPr>
              <a:spcAft>
                <a:spcPts val="600"/>
              </a:spcAft>
            </a:pPr>
            <a:endParaRPr lang="en-US" sz="1100" noProof="1">
              <a:solidFill>
                <a:srgbClr val="262626"/>
              </a:solidFill>
              <a:latin typeface="Segoe UI" pitchFamily="34" charset="0"/>
              <a:ea typeface="Segoe UI" pitchFamily="34" charset="0"/>
              <a:cs typeface="Segoe UI" pitchFamily="34" charset="0"/>
            </a:endParaRPr>
          </a:p>
          <a:p>
            <a:pPr>
              <a:spcAft>
                <a:spcPts val="600"/>
              </a:spcAft>
            </a:pPr>
            <a:r>
              <a:rPr lang="en-US" sz="1100" noProof="1">
                <a:solidFill>
                  <a:srgbClr val="262626"/>
                </a:solidFill>
                <a:latin typeface="Segoe UI" pitchFamily="34" charset="0"/>
                <a:ea typeface="Segoe UI" pitchFamily="34" charset="0"/>
                <a:cs typeface="Segoe UI" pitchFamily="34" charset="0"/>
              </a:rPr>
              <a:t> </a:t>
            </a:r>
            <a:r>
              <a:rPr lang="en-US" sz="1100" b="1" noProof="1">
                <a:solidFill>
                  <a:srgbClr val="262626"/>
                </a:solidFill>
                <a:latin typeface="Segoe UI" pitchFamily="34" charset="0"/>
                <a:ea typeface="Segoe UI" pitchFamily="34" charset="0"/>
                <a:cs typeface="Segoe UI" pitchFamily="34" charset="0"/>
              </a:rPr>
              <a:t>dolores et ea rebum. Stet clita kasd gubergren, no sea takimata sanctus est </a:t>
            </a:r>
            <a:r>
              <a:rPr lang="en-US" sz="1100" noProof="1">
                <a:solidFill>
                  <a:srgbClr val="262626"/>
                </a:solidFill>
                <a:latin typeface="Segoe UI" pitchFamily="34" charset="0"/>
                <a:ea typeface="Segoe UI" pitchFamily="34" charset="0"/>
                <a:cs typeface="Segoe UI" pitchFamily="34" charset="0"/>
              </a:rPr>
              <a:t>Lorem</a:t>
            </a:r>
            <a:r>
              <a:rPr lang="en-US" sz="1100" b="1" noProof="1">
                <a:solidFill>
                  <a:srgbClr val="262626"/>
                </a:solidFill>
                <a:latin typeface="Segoe UI" pitchFamily="34" charset="0"/>
                <a:ea typeface="Segoe UI" pitchFamily="34" charset="0"/>
                <a:cs typeface="Segoe UI" pitchFamily="34" charset="0"/>
              </a:rPr>
              <a:t> </a:t>
            </a:r>
            <a:r>
              <a:rPr lang="en-US" sz="1100" noProof="1">
                <a:solidFill>
                  <a:srgbClr val="262626"/>
                </a:solidFill>
                <a:latin typeface="Segoe UI" pitchFamily="34" charset="0"/>
                <a:ea typeface="Segoe UI" pitchFamily="34" charset="0"/>
                <a:cs typeface="Segoe UI" pitchFamily="34" charset="0"/>
              </a:rPr>
              <a:t>ipsum dolor sit amet. Lorem ipsum dolor sit amet, consetetur sadipscing elitr, sed diam nonumy</a:t>
            </a:r>
            <a:endParaRPr lang="en-US" sz="1100" noProof="1">
              <a:solidFill>
                <a:srgbClr val="262626"/>
              </a:solidFill>
              <a:effectLst/>
              <a:latin typeface="Segoe UI" pitchFamily="34" charset="0"/>
              <a:ea typeface="Segoe UI" pitchFamily="34" charset="0"/>
              <a:cs typeface="Segoe UI" pitchFamily="34" charset="0"/>
            </a:endParaRPr>
          </a:p>
        </p:txBody>
      </p:sp>
      <p:sp>
        <p:nvSpPr>
          <p:cNvPr id="25" name="Item Content 1"/>
          <p:cNvSpPr>
            <a:spLocks/>
          </p:cNvSpPr>
          <p:nvPr/>
        </p:nvSpPr>
        <p:spPr bwMode="auto">
          <a:xfrm>
            <a:off x="368127" y="9118197"/>
            <a:ext cx="5127797" cy="1338828"/>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b="1" noProof="1">
                <a:solidFill>
                  <a:srgbClr val="262626"/>
                </a:solidFill>
                <a:latin typeface="Segoe UI" pitchFamily="34" charset="0"/>
                <a:ea typeface="Segoe UI" pitchFamily="34" charset="0"/>
                <a:cs typeface="Segoe UI" pitchFamily="34" charset="0"/>
              </a:rPr>
              <a:t>Item Content: Lorem ipsum dolor sit amet, consetetur sadipscing elitr, sed </a:t>
            </a:r>
            <a:r>
              <a:rPr lang="en-US" sz="1100" noProof="1">
                <a:solidFill>
                  <a:srgbClr val="262626"/>
                </a:solidFill>
                <a:latin typeface="Segoe UI" pitchFamily="34" charset="0"/>
                <a:ea typeface="Segoe UI" pitchFamily="34" charset="0"/>
                <a:cs typeface="Segoe UI" pitchFamily="34" charset="0"/>
              </a:rPr>
              <a:t>diam nonumy eirmod tempor invidunt ut labore et dolore magna aliquyam erat, sed diam voluptua. At vero eos et accusam et justo duo</a:t>
            </a:r>
          </a:p>
          <a:p>
            <a:pPr>
              <a:spcAft>
                <a:spcPts val="600"/>
              </a:spcAft>
            </a:pPr>
            <a:endParaRPr lang="en-US" sz="1100" noProof="1">
              <a:solidFill>
                <a:srgbClr val="262626"/>
              </a:solidFill>
              <a:latin typeface="Segoe UI" pitchFamily="34" charset="0"/>
              <a:ea typeface="Segoe UI" pitchFamily="34" charset="0"/>
              <a:cs typeface="Segoe UI" pitchFamily="34" charset="0"/>
            </a:endParaRPr>
          </a:p>
          <a:p>
            <a:pPr>
              <a:spcAft>
                <a:spcPts val="600"/>
              </a:spcAft>
            </a:pPr>
            <a:r>
              <a:rPr lang="en-US" sz="1100" noProof="1">
                <a:solidFill>
                  <a:srgbClr val="262626"/>
                </a:solidFill>
                <a:latin typeface="Segoe UI" pitchFamily="34" charset="0"/>
                <a:ea typeface="Segoe UI" pitchFamily="34" charset="0"/>
                <a:cs typeface="Segoe UI" pitchFamily="34" charset="0"/>
              </a:rPr>
              <a:t> </a:t>
            </a:r>
            <a:r>
              <a:rPr lang="en-US" sz="1100" b="1" noProof="1">
                <a:solidFill>
                  <a:srgbClr val="262626"/>
                </a:solidFill>
                <a:latin typeface="Segoe UI" pitchFamily="34" charset="0"/>
                <a:ea typeface="Segoe UI" pitchFamily="34" charset="0"/>
                <a:cs typeface="Segoe UI" pitchFamily="34" charset="0"/>
              </a:rPr>
              <a:t>dolores et ea rebum. Stet clita kasd gubergren, no sea takimata sanctus est </a:t>
            </a:r>
            <a:r>
              <a:rPr lang="en-US" sz="1100" noProof="1">
                <a:solidFill>
                  <a:srgbClr val="262626"/>
                </a:solidFill>
                <a:latin typeface="Segoe UI" pitchFamily="34" charset="0"/>
                <a:ea typeface="Segoe UI" pitchFamily="34" charset="0"/>
                <a:cs typeface="Segoe UI" pitchFamily="34" charset="0"/>
              </a:rPr>
              <a:t>Lorem</a:t>
            </a:r>
            <a:r>
              <a:rPr lang="en-US" sz="1100" b="1" noProof="1">
                <a:solidFill>
                  <a:srgbClr val="262626"/>
                </a:solidFill>
                <a:latin typeface="Segoe UI" pitchFamily="34" charset="0"/>
                <a:ea typeface="Segoe UI" pitchFamily="34" charset="0"/>
                <a:cs typeface="Segoe UI" pitchFamily="34" charset="0"/>
              </a:rPr>
              <a:t> </a:t>
            </a:r>
            <a:r>
              <a:rPr lang="en-US" sz="1100" noProof="1">
                <a:solidFill>
                  <a:srgbClr val="262626"/>
                </a:solidFill>
                <a:latin typeface="Segoe UI" pitchFamily="34" charset="0"/>
                <a:ea typeface="Segoe UI" pitchFamily="34" charset="0"/>
                <a:cs typeface="Segoe UI" pitchFamily="34" charset="0"/>
              </a:rPr>
              <a:t>ipsum dolor sit amet. Lorem ipsum dolor sit amet, consetetur sadipscing elitr, sed diam nonumy</a:t>
            </a:r>
            <a:endParaRPr lang="en-US" sz="1100" noProof="1">
              <a:solidFill>
                <a:srgbClr val="262626"/>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54712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mage Dummy"/>
          <p:cNvSpPr>
            <a:spLocks/>
          </p:cNvSpPr>
          <p:nvPr/>
        </p:nvSpPr>
        <p:spPr bwMode="auto">
          <a:xfrm>
            <a:off x="263640" y="403658"/>
            <a:ext cx="1937394" cy="1186246"/>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Cabin </a:t>
            </a:r>
          </a:p>
          <a:p>
            <a:pPr algn="ctr"/>
            <a:r>
              <a:rPr lang="en-US" sz="900" dirty="0">
                <a:solidFill>
                  <a:srgbClr val="262626"/>
                </a:solidFill>
                <a:latin typeface="Segoe UI" pitchFamily="34" charset="0"/>
                <a:ea typeface="Segoe UI" pitchFamily="34" charset="0"/>
                <a:cs typeface="Segoe UI" pitchFamily="34" charset="0"/>
              </a:rPr>
              <a:t>Image</a:t>
            </a:r>
          </a:p>
        </p:txBody>
      </p:sp>
      <p:sp>
        <p:nvSpPr>
          <p:cNvPr id="5" name="Image Dummy"/>
          <p:cNvSpPr>
            <a:spLocks/>
          </p:cNvSpPr>
          <p:nvPr/>
        </p:nvSpPr>
        <p:spPr bwMode="auto">
          <a:xfrm>
            <a:off x="2419114" y="387181"/>
            <a:ext cx="1937394" cy="1186246"/>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Cabin </a:t>
            </a:r>
          </a:p>
          <a:p>
            <a:pPr algn="ctr"/>
            <a:r>
              <a:rPr lang="en-US" sz="900" dirty="0">
                <a:solidFill>
                  <a:srgbClr val="262626"/>
                </a:solidFill>
                <a:latin typeface="Segoe UI" pitchFamily="34" charset="0"/>
                <a:ea typeface="Segoe UI" pitchFamily="34" charset="0"/>
                <a:cs typeface="Segoe UI" pitchFamily="34" charset="0"/>
              </a:rPr>
              <a:t>Image</a:t>
            </a:r>
          </a:p>
        </p:txBody>
      </p:sp>
      <p:sp>
        <p:nvSpPr>
          <p:cNvPr id="6" name="Image Dummy"/>
          <p:cNvSpPr>
            <a:spLocks/>
          </p:cNvSpPr>
          <p:nvPr/>
        </p:nvSpPr>
        <p:spPr bwMode="auto">
          <a:xfrm>
            <a:off x="4619925" y="387181"/>
            <a:ext cx="1937394" cy="1186246"/>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Cabin</a:t>
            </a:r>
          </a:p>
          <a:p>
            <a:pPr algn="ctr"/>
            <a:r>
              <a:rPr lang="en-US" sz="900" dirty="0">
                <a:solidFill>
                  <a:srgbClr val="262626"/>
                </a:solidFill>
                <a:latin typeface="Segoe UI" pitchFamily="34" charset="0"/>
                <a:ea typeface="Segoe UI" pitchFamily="34" charset="0"/>
                <a:cs typeface="Segoe UI" pitchFamily="34" charset="0"/>
              </a:rPr>
              <a:t>Image</a:t>
            </a:r>
          </a:p>
        </p:txBody>
      </p:sp>
      <p:sp>
        <p:nvSpPr>
          <p:cNvPr id="7" name="Item Content 1"/>
          <p:cNvSpPr>
            <a:spLocks/>
          </p:cNvSpPr>
          <p:nvPr/>
        </p:nvSpPr>
        <p:spPr bwMode="auto">
          <a:xfrm>
            <a:off x="328011" y="2071134"/>
            <a:ext cx="1878198" cy="84638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a:t>
            </a:r>
            <a:endParaRPr lang="en-US" sz="1100" noProof="1">
              <a:solidFill>
                <a:srgbClr val="262626"/>
              </a:solidFill>
              <a:effectLst/>
              <a:latin typeface="Segoe UI" pitchFamily="34" charset="0"/>
              <a:ea typeface="Segoe UI" pitchFamily="34" charset="0"/>
              <a:cs typeface="Segoe UI" pitchFamily="34" charset="0"/>
            </a:endParaRPr>
          </a:p>
        </p:txBody>
      </p:sp>
      <p:sp>
        <p:nvSpPr>
          <p:cNvPr id="8" name="Item Content 1"/>
          <p:cNvSpPr>
            <a:spLocks/>
          </p:cNvSpPr>
          <p:nvPr/>
        </p:nvSpPr>
        <p:spPr bwMode="auto">
          <a:xfrm>
            <a:off x="2419114" y="2071134"/>
            <a:ext cx="1878198" cy="84638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a:t>
            </a:r>
            <a:endParaRPr lang="en-US" sz="1100" noProof="1">
              <a:solidFill>
                <a:srgbClr val="262626"/>
              </a:solidFill>
              <a:effectLst/>
              <a:latin typeface="Segoe UI" pitchFamily="34" charset="0"/>
              <a:ea typeface="Segoe UI" pitchFamily="34" charset="0"/>
              <a:cs typeface="Segoe UI" pitchFamily="34" charset="0"/>
            </a:endParaRPr>
          </a:p>
        </p:txBody>
      </p:sp>
      <p:sp>
        <p:nvSpPr>
          <p:cNvPr id="9" name="Item Content 1"/>
          <p:cNvSpPr>
            <a:spLocks/>
          </p:cNvSpPr>
          <p:nvPr/>
        </p:nvSpPr>
        <p:spPr bwMode="auto">
          <a:xfrm>
            <a:off x="4744529" y="2028301"/>
            <a:ext cx="1878198" cy="84638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a:t>
            </a:r>
            <a:endParaRPr lang="en-US" sz="1100" noProof="1">
              <a:solidFill>
                <a:srgbClr val="262626"/>
              </a:solidFill>
              <a:effectLst/>
              <a:latin typeface="Segoe UI" pitchFamily="34" charset="0"/>
              <a:ea typeface="Segoe UI" pitchFamily="34" charset="0"/>
              <a:cs typeface="Segoe UI" pitchFamily="34" charset="0"/>
            </a:endParaRPr>
          </a:p>
        </p:txBody>
      </p:sp>
      <p:sp>
        <p:nvSpPr>
          <p:cNvPr id="10" name="TextBox 9"/>
          <p:cNvSpPr txBox="1"/>
          <p:nvPr/>
        </p:nvSpPr>
        <p:spPr>
          <a:xfrm>
            <a:off x="2349710" y="1701802"/>
            <a:ext cx="1688186" cy="369332"/>
          </a:xfrm>
          <a:prstGeom prst="rect">
            <a:avLst/>
          </a:prstGeom>
          <a:noFill/>
        </p:spPr>
        <p:txBody>
          <a:bodyPr wrap="square" rtlCol="0">
            <a:spAutoFit/>
          </a:bodyPr>
          <a:lstStyle/>
          <a:p>
            <a:r>
              <a:rPr lang="en-AU" dirty="0"/>
              <a:t>Palm</a:t>
            </a:r>
          </a:p>
        </p:txBody>
      </p:sp>
      <p:sp>
        <p:nvSpPr>
          <p:cNvPr id="12" name="TextBox 11"/>
          <p:cNvSpPr txBox="1"/>
          <p:nvPr/>
        </p:nvSpPr>
        <p:spPr>
          <a:xfrm>
            <a:off x="4681074" y="1658969"/>
            <a:ext cx="1688186" cy="369332"/>
          </a:xfrm>
          <a:prstGeom prst="rect">
            <a:avLst/>
          </a:prstGeom>
          <a:noFill/>
        </p:spPr>
        <p:txBody>
          <a:bodyPr wrap="square" rtlCol="0">
            <a:spAutoFit/>
          </a:bodyPr>
          <a:lstStyle/>
          <a:p>
            <a:r>
              <a:rPr lang="en-AU" dirty="0"/>
              <a:t>Pandanus</a:t>
            </a:r>
          </a:p>
        </p:txBody>
      </p:sp>
      <p:sp>
        <p:nvSpPr>
          <p:cNvPr id="13" name="TextBox 12"/>
          <p:cNvSpPr txBox="1"/>
          <p:nvPr/>
        </p:nvSpPr>
        <p:spPr>
          <a:xfrm>
            <a:off x="263640" y="1701802"/>
            <a:ext cx="1688186" cy="369332"/>
          </a:xfrm>
          <a:prstGeom prst="rect">
            <a:avLst/>
          </a:prstGeom>
          <a:noFill/>
        </p:spPr>
        <p:txBody>
          <a:bodyPr wrap="square" rtlCol="0">
            <a:spAutoFit/>
          </a:bodyPr>
          <a:lstStyle/>
          <a:p>
            <a:r>
              <a:rPr lang="en-AU" dirty="0"/>
              <a:t>Hibiscus</a:t>
            </a:r>
          </a:p>
        </p:txBody>
      </p:sp>
      <p:sp>
        <p:nvSpPr>
          <p:cNvPr id="14" name="Image Dummy"/>
          <p:cNvSpPr>
            <a:spLocks/>
          </p:cNvSpPr>
          <p:nvPr/>
        </p:nvSpPr>
        <p:spPr bwMode="auto">
          <a:xfrm>
            <a:off x="248648" y="3875529"/>
            <a:ext cx="1937394" cy="1186246"/>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Cabin </a:t>
            </a:r>
          </a:p>
          <a:p>
            <a:pPr algn="ctr"/>
            <a:r>
              <a:rPr lang="en-US" sz="900" dirty="0">
                <a:solidFill>
                  <a:srgbClr val="262626"/>
                </a:solidFill>
                <a:latin typeface="Segoe UI" pitchFamily="34" charset="0"/>
                <a:ea typeface="Segoe UI" pitchFamily="34" charset="0"/>
                <a:cs typeface="Segoe UI" pitchFamily="34" charset="0"/>
              </a:rPr>
              <a:t>Image</a:t>
            </a:r>
          </a:p>
        </p:txBody>
      </p:sp>
      <p:sp>
        <p:nvSpPr>
          <p:cNvPr id="15" name="Image Dummy"/>
          <p:cNvSpPr>
            <a:spLocks/>
          </p:cNvSpPr>
          <p:nvPr/>
        </p:nvSpPr>
        <p:spPr bwMode="auto">
          <a:xfrm>
            <a:off x="2404122" y="3859052"/>
            <a:ext cx="1937394" cy="1186246"/>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Cabin </a:t>
            </a:r>
          </a:p>
          <a:p>
            <a:pPr algn="ctr"/>
            <a:r>
              <a:rPr lang="en-US" sz="900" dirty="0">
                <a:solidFill>
                  <a:srgbClr val="262626"/>
                </a:solidFill>
                <a:latin typeface="Segoe UI" pitchFamily="34" charset="0"/>
                <a:ea typeface="Segoe UI" pitchFamily="34" charset="0"/>
                <a:cs typeface="Segoe UI" pitchFamily="34" charset="0"/>
              </a:rPr>
              <a:t>Image</a:t>
            </a:r>
          </a:p>
        </p:txBody>
      </p:sp>
      <p:sp>
        <p:nvSpPr>
          <p:cNvPr id="16" name="Item Content 1"/>
          <p:cNvSpPr>
            <a:spLocks/>
          </p:cNvSpPr>
          <p:nvPr/>
        </p:nvSpPr>
        <p:spPr bwMode="auto">
          <a:xfrm>
            <a:off x="313019" y="5543005"/>
            <a:ext cx="1878198" cy="84638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a:t>
            </a:r>
            <a:endParaRPr lang="en-US" sz="1100" noProof="1">
              <a:solidFill>
                <a:srgbClr val="262626"/>
              </a:solidFill>
              <a:effectLst/>
              <a:latin typeface="Segoe UI" pitchFamily="34" charset="0"/>
              <a:ea typeface="Segoe UI" pitchFamily="34" charset="0"/>
              <a:cs typeface="Segoe UI" pitchFamily="34" charset="0"/>
            </a:endParaRPr>
          </a:p>
        </p:txBody>
      </p:sp>
      <p:sp>
        <p:nvSpPr>
          <p:cNvPr id="17" name="Item Content 1"/>
          <p:cNvSpPr>
            <a:spLocks/>
          </p:cNvSpPr>
          <p:nvPr/>
        </p:nvSpPr>
        <p:spPr bwMode="auto">
          <a:xfrm>
            <a:off x="2404122" y="5543005"/>
            <a:ext cx="1878198" cy="84638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a:t>
            </a:r>
            <a:endParaRPr lang="en-US" sz="1100" noProof="1">
              <a:solidFill>
                <a:srgbClr val="262626"/>
              </a:solidFill>
              <a:effectLst/>
              <a:latin typeface="Segoe UI" pitchFamily="34" charset="0"/>
              <a:ea typeface="Segoe UI" pitchFamily="34" charset="0"/>
              <a:cs typeface="Segoe UI" pitchFamily="34" charset="0"/>
            </a:endParaRPr>
          </a:p>
        </p:txBody>
      </p:sp>
      <p:sp>
        <p:nvSpPr>
          <p:cNvPr id="18" name="TextBox 17"/>
          <p:cNvSpPr txBox="1"/>
          <p:nvPr/>
        </p:nvSpPr>
        <p:spPr>
          <a:xfrm>
            <a:off x="2334718" y="5173673"/>
            <a:ext cx="1688186" cy="369332"/>
          </a:xfrm>
          <a:prstGeom prst="rect">
            <a:avLst/>
          </a:prstGeom>
          <a:noFill/>
        </p:spPr>
        <p:txBody>
          <a:bodyPr wrap="square" rtlCol="0">
            <a:spAutoFit/>
          </a:bodyPr>
          <a:lstStyle/>
          <a:p>
            <a:r>
              <a:rPr lang="en-AU" dirty="0"/>
              <a:t>Lilly Pilly</a:t>
            </a:r>
          </a:p>
        </p:txBody>
      </p:sp>
      <p:sp>
        <p:nvSpPr>
          <p:cNvPr id="19" name="TextBox 18"/>
          <p:cNvSpPr txBox="1"/>
          <p:nvPr/>
        </p:nvSpPr>
        <p:spPr>
          <a:xfrm>
            <a:off x="248648" y="5173673"/>
            <a:ext cx="1688186" cy="369332"/>
          </a:xfrm>
          <a:prstGeom prst="rect">
            <a:avLst/>
          </a:prstGeom>
          <a:noFill/>
        </p:spPr>
        <p:txBody>
          <a:bodyPr wrap="square" rtlCol="0">
            <a:spAutoFit/>
          </a:bodyPr>
          <a:lstStyle/>
          <a:p>
            <a:r>
              <a:rPr lang="en-AU" dirty="0"/>
              <a:t>Banksia</a:t>
            </a:r>
          </a:p>
        </p:txBody>
      </p:sp>
      <p:sp>
        <p:nvSpPr>
          <p:cNvPr id="20" name="Image Dummy"/>
          <p:cNvSpPr>
            <a:spLocks/>
          </p:cNvSpPr>
          <p:nvPr/>
        </p:nvSpPr>
        <p:spPr bwMode="auto">
          <a:xfrm>
            <a:off x="4681074" y="3857261"/>
            <a:ext cx="1937394" cy="1576757"/>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Specials </a:t>
            </a:r>
          </a:p>
          <a:p>
            <a:pPr algn="ctr"/>
            <a:r>
              <a:rPr lang="en-US" sz="900" dirty="0">
                <a:solidFill>
                  <a:srgbClr val="262626"/>
                </a:solidFill>
                <a:latin typeface="Segoe UI" pitchFamily="34" charset="0"/>
                <a:ea typeface="Segoe UI" pitchFamily="34" charset="0"/>
                <a:cs typeface="Segoe UI" pitchFamily="34" charset="0"/>
              </a:rPr>
              <a:t>/ Campaign </a:t>
            </a:r>
          </a:p>
          <a:p>
            <a:pPr algn="ctr"/>
            <a:r>
              <a:rPr lang="en-US" sz="900" dirty="0">
                <a:solidFill>
                  <a:srgbClr val="262626"/>
                </a:solidFill>
                <a:latin typeface="Segoe UI" pitchFamily="34" charset="0"/>
                <a:ea typeface="Segoe UI" pitchFamily="34" charset="0"/>
                <a:cs typeface="Segoe UI" pitchFamily="34" charset="0"/>
              </a:rPr>
              <a:t>Tile</a:t>
            </a:r>
          </a:p>
        </p:txBody>
      </p:sp>
      <p:sp>
        <p:nvSpPr>
          <p:cNvPr id="21" name="Item Content 1"/>
          <p:cNvSpPr>
            <a:spLocks/>
          </p:cNvSpPr>
          <p:nvPr/>
        </p:nvSpPr>
        <p:spPr bwMode="auto">
          <a:xfrm>
            <a:off x="4679121" y="5912337"/>
            <a:ext cx="1878198" cy="33855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a:t>
            </a:r>
            <a:endParaRPr lang="en-US" sz="1100" noProof="1">
              <a:solidFill>
                <a:srgbClr val="262626"/>
              </a:solidFill>
              <a:effectLst/>
              <a:latin typeface="Segoe UI" pitchFamily="34" charset="0"/>
              <a:ea typeface="Segoe UI" pitchFamily="34" charset="0"/>
              <a:cs typeface="Segoe UI" pitchFamily="34" charset="0"/>
            </a:endParaRPr>
          </a:p>
        </p:txBody>
      </p:sp>
      <p:sp>
        <p:nvSpPr>
          <p:cNvPr id="22" name="TextBox 21"/>
          <p:cNvSpPr txBox="1"/>
          <p:nvPr/>
        </p:nvSpPr>
        <p:spPr>
          <a:xfrm>
            <a:off x="4609717" y="5543005"/>
            <a:ext cx="1688186" cy="369332"/>
          </a:xfrm>
          <a:prstGeom prst="rect">
            <a:avLst/>
          </a:prstGeom>
          <a:noFill/>
        </p:spPr>
        <p:txBody>
          <a:bodyPr wrap="square" rtlCol="0">
            <a:spAutoFit/>
          </a:bodyPr>
          <a:lstStyle/>
          <a:p>
            <a:r>
              <a:rPr lang="en-AU" dirty="0"/>
              <a:t>Cabin Specials</a:t>
            </a:r>
          </a:p>
        </p:txBody>
      </p:sp>
      <p:grpSp>
        <p:nvGrpSpPr>
          <p:cNvPr id="27" name="Info"/>
          <p:cNvGrpSpPr>
            <a:grpSpLocks noChangeAspect="1"/>
          </p:cNvGrpSpPr>
          <p:nvPr/>
        </p:nvGrpSpPr>
        <p:grpSpPr>
          <a:xfrm>
            <a:off x="293968" y="3124127"/>
            <a:ext cx="248956" cy="248956"/>
            <a:chOff x="1961513" y="4769645"/>
            <a:chExt cx="377825" cy="377825"/>
          </a:xfrm>
        </p:grpSpPr>
        <p:sp>
          <p:nvSpPr>
            <p:cNvPr id="28"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29"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0" name="Info"/>
          <p:cNvGrpSpPr>
            <a:grpSpLocks noChangeAspect="1"/>
          </p:cNvGrpSpPr>
          <p:nvPr/>
        </p:nvGrpSpPr>
        <p:grpSpPr>
          <a:xfrm>
            <a:off x="579725" y="3124121"/>
            <a:ext cx="248956" cy="248956"/>
            <a:chOff x="1961513" y="4769645"/>
            <a:chExt cx="377825" cy="377825"/>
          </a:xfrm>
        </p:grpSpPr>
        <p:sp>
          <p:nvSpPr>
            <p:cNvPr id="31"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2"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6" name="Info"/>
          <p:cNvGrpSpPr>
            <a:grpSpLocks noChangeAspect="1"/>
          </p:cNvGrpSpPr>
          <p:nvPr/>
        </p:nvGrpSpPr>
        <p:grpSpPr>
          <a:xfrm>
            <a:off x="2419114" y="3119849"/>
            <a:ext cx="248956" cy="248956"/>
            <a:chOff x="1961513" y="4769645"/>
            <a:chExt cx="377825" cy="377825"/>
          </a:xfrm>
        </p:grpSpPr>
        <p:sp>
          <p:nvSpPr>
            <p:cNvPr id="37"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8"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9" name="Info"/>
          <p:cNvGrpSpPr>
            <a:grpSpLocks noChangeAspect="1"/>
          </p:cNvGrpSpPr>
          <p:nvPr/>
        </p:nvGrpSpPr>
        <p:grpSpPr>
          <a:xfrm>
            <a:off x="2704871" y="3119843"/>
            <a:ext cx="248956" cy="248956"/>
            <a:chOff x="1961513" y="4769645"/>
            <a:chExt cx="377825" cy="377825"/>
          </a:xfrm>
        </p:grpSpPr>
        <p:sp>
          <p:nvSpPr>
            <p:cNvPr id="40"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1"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2" name="Info"/>
          <p:cNvGrpSpPr>
            <a:grpSpLocks noChangeAspect="1"/>
          </p:cNvGrpSpPr>
          <p:nvPr/>
        </p:nvGrpSpPr>
        <p:grpSpPr>
          <a:xfrm>
            <a:off x="4679121" y="3107112"/>
            <a:ext cx="248956" cy="248956"/>
            <a:chOff x="1961513" y="4769645"/>
            <a:chExt cx="377825" cy="377825"/>
          </a:xfrm>
        </p:grpSpPr>
        <p:sp>
          <p:nvSpPr>
            <p:cNvPr id="43"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4"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 name="Info"/>
          <p:cNvGrpSpPr>
            <a:grpSpLocks noChangeAspect="1"/>
          </p:cNvGrpSpPr>
          <p:nvPr/>
        </p:nvGrpSpPr>
        <p:grpSpPr>
          <a:xfrm>
            <a:off x="4964878" y="3107106"/>
            <a:ext cx="248956" cy="248956"/>
            <a:chOff x="1961513" y="4769645"/>
            <a:chExt cx="377825" cy="377825"/>
          </a:xfrm>
        </p:grpSpPr>
        <p:sp>
          <p:nvSpPr>
            <p:cNvPr id="46"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7"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8" name="Info"/>
          <p:cNvGrpSpPr>
            <a:grpSpLocks noChangeAspect="1"/>
          </p:cNvGrpSpPr>
          <p:nvPr/>
        </p:nvGrpSpPr>
        <p:grpSpPr>
          <a:xfrm>
            <a:off x="293968" y="6612315"/>
            <a:ext cx="248956" cy="248956"/>
            <a:chOff x="1961513" y="4769645"/>
            <a:chExt cx="377825" cy="377825"/>
          </a:xfrm>
        </p:grpSpPr>
        <p:sp>
          <p:nvSpPr>
            <p:cNvPr id="49"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0"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51" name="Info"/>
          <p:cNvGrpSpPr>
            <a:grpSpLocks noChangeAspect="1"/>
          </p:cNvGrpSpPr>
          <p:nvPr/>
        </p:nvGrpSpPr>
        <p:grpSpPr>
          <a:xfrm>
            <a:off x="579725" y="6612309"/>
            <a:ext cx="248956" cy="248956"/>
            <a:chOff x="1961513" y="4769645"/>
            <a:chExt cx="377825" cy="377825"/>
          </a:xfrm>
        </p:grpSpPr>
        <p:sp>
          <p:nvSpPr>
            <p:cNvPr id="52"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3"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54" name="Info"/>
          <p:cNvGrpSpPr>
            <a:grpSpLocks noChangeAspect="1"/>
          </p:cNvGrpSpPr>
          <p:nvPr/>
        </p:nvGrpSpPr>
        <p:grpSpPr>
          <a:xfrm>
            <a:off x="2404122" y="6595807"/>
            <a:ext cx="248956" cy="248956"/>
            <a:chOff x="1961513" y="4769645"/>
            <a:chExt cx="377825" cy="377825"/>
          </a:xfrm>
        </p:grpSpPr>
        <p:sp>
          <p:nvSpPr>
            <p:cNvPr id="55"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6"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57" name="Info"/>
          <p:cNvGrpSpPr>
            <a:grpSpLocks noChangeAspect="1"/>
          </p:cNvGrpSpPr>
          <p:nvPr/>
        </p:nvGrpSpPr>
        <p:grpSpPr>
          <a:xfrm>
            <a:off x="2689879" y="6595801"/>
            <a:ext cx="248956" cy="248956"/>
            <a:chOff x="1961513" y="4769645"/>
            <a:chExt cx="377825" cy="377825"/>
          </a:xfrm>
        </p:grpSpPr>
        <p:sp>
          <p:nvSpPr>
            <p:cNvPr id="58"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9"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66" name="Image Dummy"/>
          <p:cNvSpPr>
            <a:spLocks/>
          </p:cNvSpPr>
          <p:nvPr/>
        </p:nvSpPr>
        <p:spPr bwMode="auto">
          <a:xfrm>
            <a:off x="0" y="7177023"/>
            <a:ext cx="6858000" cy="1606376"/>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Camping Image</a:t>
            </a:r>
          </a:p>
        </p:txBody>
      </p:sp>
      <p:sp>
        <p:nvSpPr>
          <p:cNvPr id="67" name="Item Content 1"/>
          <p:cNvSpPr>
            <a:spLocks/>
          </p:cNvSpPr>
          <p:nvPr/>
        </p:nvSpPr>
        <p:spPr bwMode="auto">
          <a:xfrm>
            <a:off x="270434" y="9337510"/>
            <a:ext cx="3468100" cy="135421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a:t>
            </a:r>
            <a:endParaRPr lang="en-US" sz="1100" noProof="1">
              <a:solidFill>
                <a:srgbClr val="262626"/>
              </a:solidFill>
              <a:effectLst/>
              <a:latin typeface="Segoe UI" pitchFamily="34" charset="0"/>
              <a:ea typeface="Segoe UI" pitchFamily="34" charset="0"/>
              <a:cs typeface="Segoe UI" pitchFamily="34" charset="0"/>
            </a:endParaRPr>
          </a:p>
        </p:txBody>
      </p:sp>
      <p:sp>
        <p:nvSpPr>
          <p:cNvPr id="68" name="Image Dummy"/>
          <p:cNvSpPr>
            <a:spLocks/>
          </p:cNvSpPr>
          <p:nvPr/>
        </p:nvSpPr>
        <p:spPr bwMode="auto">
          <a:xfrm>
            <a:off x="4147465" y="9151083"/>
            <a:ext cx="2455612" cy="1618230"/>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Hero </a:t>
            </a:r>
          </a:p>
          <a:p>
            <a:pPr algn="ctr"/>
            <a:r>
              <a:rPr lang="en-US" sz="900" dirty="0">
                <a:solidFill>
                  <a:srgbClr val="262626"/>
                </a:solidFill>
                <a:latin typeface="Segoe UI" pitchFamily="34" charset="0"/>
                <a:ea typeface="Segoe UI" pitchFamily="34" charset="0"/>
                <a:cs typeface="Segoe UI" pitchFamily="34" charset="0"/>
              </a:rPr>
              <a:t>Image </a:t>
            </a:r>
            <a:r>
              <a:rPr lang="en-US" sz="900">
                <a:solidFill>
                  <a:srgbClr val="262626"/>
                </a:solidFill>
                <a:latin typeface="Segoe UI" pitchFamily="34" charset="0"/>
                <a:ea typeface="Segoe UI" pitchFamily="34" charset="0"/>
                <a:cs typeface="Segoe UI" pitchFamily="34" charset="0"/>
              </a:rPr>
              <a:t>/ Video</a:t>
            </a:r>
            <a:endParaRPr lang="en-US" sz="900" dirty="0">
              <a:solidFill>
                <a:srgbClr val="262626"/>
              </a:solidFill>
              <a:latin typeface="Segoe UI" pitchFamily="34" charset="0"/>
              <a:ea typeface="Segoe UI" pitchFamily="34" charset="0"/>
              <a:cs typeface="Segoe UI" pitchFamily="34" charset="0"/>
            </a:endParaRPr>
          </a:p>
        </p:txBody>
      </p:sp>
      <p:sp>
        <p:nvSpPr>
          <p:cNvPr id="69" name="TextBox 68"/>
          <p:cNvSpPr txBox="1"/>
          <p:nvPr/>
        </p:nvSpPr>
        <p:spPr>
          <a:xfrm>
            <a:off x="203759" y="8932320"/>
            <a:ext cx="1688186" cy="369332"/>
          </a:xfrm>
          <a:prstGeom prst="rect">
            <a:avLst/>
          </a:prstGeom>
          <a:noFill/>
        </p:spPr>
        <p:txBody>
          <a:bodyPr wrap="square" rtlCol="0">
            <a:spAutoFit/>
          </a:bodyPr>
          <a:lstStyle/>
          <a:p>
            <a:r>
              <a:rPr lang="en-AU" dirty="0"/>
              <a:t>Camping Sites</a:t>
            </a:r>
          </a:p>
        </p:txBody>
      </p:sp>
      <p:sp>
        <p:nvSpPr>
          <p:cNvPr id="70" name="Button"/>
          <p:cNvSpPr>
            <a:spLocks/>
          </p:cNvSpPr>
          <p:nvPr/>
        </p:nvSpPr>
        <p:spPr bwMode="auto">
          <a:xfrm>
            <a:off x="1353072" y="3130188"/>
            <a:ext cx="814727" cy="239183"/>
          </a:xfrm>
          <a:prstGeom prst="rect">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bg1"/>
                </a:solidFill>
                <a:ea typeface="Segoe UI" pitchFamily="34" charset="0"/>
                <a:cs typeface="Segoe UI" pitchFamily="34" charset="0"/>
              </a:rPr>
              <a:t>Book Now</a:t>
            </a:r>
            <a:endParaRPr lang="en-US" sz="1200" dirty="0">
              <a:solidFill>
                <a:schemeClr val="bg1"/>
              </a:solidFill>
              <a:ea typeface="Segoe UI" pitchFamily="34" charset="0"/>
              <a:cs typeface="Segoe UI" pitchFamily="34" charset="0"/>
            </a:endParaRPr>
          </a:p>
        </p:txBody>
      </p:sp>
      <p:sp>
        <p:nvSpPr>
          <p:cNvPr id="71" name="Button"/>
          <p:cNvSpPr>
            <a:spLocks/>
          </p:cNvSpPr>
          <p:nvPr/>
        </p:nvSpPr>
        <p:spPr bwMode="auto">
          <a:xfrm>
            <a:off x="3535970" y="3125332"/>
            <a:ext cx="814727" cy="239183"/>
          </a:xfrm>
          <a:prstGeom prst="rect">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bg1"/>
                </a:solidFill>
                <a:ea typeface="Segoe UI" pitchFamily="34" charset="0"/>
                <a:cs typeface="Segoe UI" pitchFamily="34" charset="0"/>
              </a:rPr>
              <a:t>Book Now</a:t>
            </a:r>
            <a:endParaRPr lang="en-US" sz="1200" dirty="0">
              <a:solidFill>
                <a:schemeClr val="bg1"/>
              </a:solidFill>
              <a:ea typeface="Segoe UI" pitchFamily="34" charset="0"/>
              <a:cs typeface="Segoe UI" pitchFamily="34" charset="0"/>
            </a:endParaRPr>
          </a:p>
        </p:txBody>
      </p:sp>
      <p:sp>
        <p:nvSpPr>
          <p:cNvPr id="72" name="Button"/>
          <p:cNvSpPr>
            <a:spLocks/>
          </p:cNvSpPr>
          <p:nvPr/>
        </p:nvSpPr>
        <p:spPr bwMode="auto">
          <a:xfrm>
            <a:off x="5714000" y="3113824"/>
            <a:ext cx="814727" cy="239183"/>
          </a:xfrm>
          <a:prstGeom prst="rect">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bg1"/>
                </a:solidFill>
                <a:ea typeface="Segoe UI" pitchFamily="34" charset="0"/>
                <a:cs typeface="Segoe UI" pitchFamily="34" charset="0"/>
              </a:rPr>
              <a:t>Book Now</a:t>
            </a:r>
            <a:endParaRPr lang="en-US" sz="1200" dirty="0">
              <a:solidFill>
                <a:schemeClr val="bg1"/>
              </a:solidFill>
              <a:ea typeface="Segoe UI" pitchFamily="34" charset="0"/>
              <a:cs typeface="Segoe UI" pitchFamily="34" charset="0"/>
            </a:endParaRPr>
          </a:p>
        </p:txBody>
      </p:sp>
      <p:sp>
        <p:nvSpPr>
          <p:cNvPr id="73" name="Button"/>
          <p:cNvSpPr>
            <a:spLocks/>
          </p:cNvSpPr>
          <p:nvPr/>
        </p:nvSpPr>
        <p:spPr bwMode="auto">
          <a:xfrm>
            <a:off x="1351916" y="6605574"/>
            <a:ext cx="814727" cy="239183"/>
          </a:xfrm>
          <a:prstGeom prst="rect">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bg1"/>
                </a:solidFill>
                <a:ea typeface="Segoe UI" pitchFamily="34" charset="0"/>
                <a:cs typeface="Segoe UI" pitchFamily="34" charset="0"/>
              </a:rPr>
              <a:t>Book Now</a:t>
            </a:r>
            <a:endParaRPr lang="en-US" sz="1200" dirty="0">
              <a:solidFill>
                <a:schemeClr val="bg1"/>
              </a:solidFill>
              <a:ea typeface="Segoe UI" pitchFamily="34" charset="0"/>
              <a:cs typeface="Segoe UI" pitchFamily="34" charset="0"/>
            </a:endParaRPr>
          </a:p>
        </p:txBody>
      </p:sp>
      <p:sp>
        <p:nvSpPr>
          <p:cNvPr id="74" name="Button"/>
          <p:cNvSpPr>
            <a:spLocks/>
          </p:cNvSpPr>
          <p:nvPr/>
        </p:nvSpPr>
        <p:spPr bwMode="auto">
          <a:xfrm>
            <a:off x="3474682" y="6585551"/>
            <a:ext cx="814727" cy="239183"/>
          </a:xfrm>
          <a:prstGeom prst="rect">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bg1"/>
                </a:solidFill>
                <a:ea typeface="Segoe UI" pitchFamily="34" charset="0"/>
                <a:cs typeface="Segoe UI" pitchFamily="34" charset="0"/>
              </a:rPr>
              <a:t>Book Now</a:t>
            </a:r>
            <a:endParaRPr lang="en-US" sz="1200" dirty="0">
              <a:solidFill>
                <a:schemeClr val="bg1"/>
              </a:solidFill>
              <a:ea typeface="Segoe UI" pitchFamily="34" charset="0"/>
              <a:cs typeface="Segoe UI" pitchFamily="34" charset="0"/>
            </a:endParaRPr>
          </a:p>
        </p:txBody>
      </p:sp>
      <p:sp>
        <p:nvSpPr>
          <p:cNvPr id="75" name="Item Content 1"/>
          <p:cNvSpPr>
            <a:spLocks/>
          </p:cNvSpPr>
          <p:nvPr/>
        </p:nvSpPr>
        <p:spPr bwMode="auto">
          <a:xfrm>
            <a:off x="2953827" y="10691727"/>
            <a:ext cx="848702" cy="16927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u="sng" noProof="1">
                <a:solidFill>
                  <a:schemeClr val="accent1">
                    <a:lumMod val="75000"/>
                  </a:schemeClr>
                </a:solidFill>
                <a:latin typeface="Segoe UI" pitchFamily="34" charset="0"/>
                <a:ea typeface="Segoe UI" pitchFamily="34" charset="0"/>
                <a:cs typeface="Segoe UI" pitchFamily="34" charset="0"/>
              </a:rPr>
              <a:t>Read more</a:t>
            </a:r>
            <a:endParaRPr lang="en-US" sz="1100" u="sng" noProof="1">
              <a:solidFill>
                <a:schemeClr val="accent1">
                  <a:lumMod val="75000"/>
                </a:schemeClr>
              </a:solidFill>
              <a:effectLst/>
              <a:latin typeface="Segoe UI" pitchFamily="34" charset="0"/>
              <a:ea typeface="Segoe UI" pitchFamily="34" charset="0"/>
              <a:cs typeface="Segoe UI" pitchFamily="34" charset="0"/>
            </a:endParaRPr>
          </a:p>
        </p:txBody>
      </p:sp>
      <p:sp>
        <p:nvSpPr>
          <p:cNvPr id="76" name="Item Content 1"/>
          <p:cNvSpPr>
            <a:spLocks/>
          </p:cNvSpPr>
          <p:nvPr/>
        </p:nvSpPr>
        <p:spPr bwMode="auto">
          <a:xfrm>
            <a:off x="1485615" y="6275065"/>
            <a:ext cx="848702" cy="16927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u="sng" noProof="1">
                <a:solidFill>
                  <a:schemeClr val="accent1">
                    <a:lumMod val="75000"/>
                  </a:schemeClr>
                </a:solidFill>
                <a:latin typeface="Segoe UI" pitchFamily="34" charset="0"/>
                <a:ea typeface="Segoe UI" pitchFamily="34" charset="0"/>
                <a:cs typeface="Segoe UI" pitchFamily="34" charset="0"/>
              </a:rPr>
              <a:t>Read more</a:t>
            </a:r>
            <a:endParaRPr lang="en-US" sz="1100" u="sng" noProof="1">
              <a:solidFill>
                <a:schemeClr val="accent1">
                  <a:lumMod val="75000"/>
                </a:schemeClr>
              </a:solidFill>
              <a:effectLst/>
              <a:latin typeface="Segoe UI" pitchFamily="34" charset="0"/>
              <a:ea typeface="Segoe UI" pitchFamily="34" charset="0"/>
              <a:cs typeface="Segoe UI" pitchFamily="34" charset="0"/>
            </a:endParaRPr>
          </a:p>
        </p:txBody>
      </p:sp>
      <p:sp>
        <p:nvSpPr>
          <p:cNvPr id="77" name="Item Content 1"/>
          <p:cNvSpPr>
            <a:spLocks/>
          </p:cNvSpPr>
          <p:nvPr/>
        </p:nvSpPr>
        <p:spPr bwMode="auto">
          <a:xfrm>
            <a:off x="3646523" y="6232432"/>
            <a:ext cx="848702" cy="16927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u="sng" noProof="1">
                <a:solidFill>
                  <a:schemeClr val="accent1">
                    <a:lumMod val="75000"/>
                  </a:schemeClr>
                </a:solidFill>
                <a:latin typeface="Segoe UI" pitchFamily="34" charset="0"/>
                <a:ea typeface="Segoe UI" pitchFamily="34" charset="0"/>
                <a:cs typeface="Segoe UI" pitchFamily="34" charset="0"/>
              </a:rPr>
              <a:t>Read more</a:t>
            </a:r>
            <a:endParaRPr lang="en-US" sz="1100" u="sng" noProof="1">
              <a:solidFill>
                <a:schemeClr val="accent1">
                  <a:lumMod val="75000"/>
                </a:schemeClr>
              </a:solidFill>
              <a:effectLst/>
              <a:latin typeface="Segoe UI" pitchFamily="34" charset="0"/>
              <a:ea typeface="Segoe UI" pitchFamily="34" charset="0"/>
              <a:cs typeface="Segoe UI" pitchFamily="34" charset="0"/>
            </a:endParaRPr>
          </a:p>
        </p:txBody>
      </p:sp>
      <p:sp>
        <p:nvSpPr>
          <p:cNvPr id="78" name="Item Content 1"/>
          <p:cNvSpPr>
            <a:spLocks/>
          </p:cNvSpPr>
          <p:nvPr/>
        </p:nvSpPr>
        <p:spPr bwMode="auto">
          <a:xfrm>
            <a:off x="5944909" y="6330637"/>
            <a:ext cx="848702" cy="16927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u="sng" noProof="1">
                <a:solidFill>
                  <a:schemeClr val="accent1">
                    <a:lumMod val="75000"/>
                  </a:schemeClr>
                </a:solidFill>
                <a:latin typeface="Segoe UI" pitchFamily="34" charset="0"/>
                <a:ea typeface="Segoe UI" pitchFamily="34" charset="0"/>
                <a:cs typeface="Segoe UI" pitchFamily="34" charset="0"/>
              </a:rPr>
              <a:t>Read more</a:t>
            </a:r>
            <a:endParaRPr lang="en-US" sz="1100" u="sng" noProof="1">
              <a:solidFill>
                <a:schemeClr val="accent1">
                  <a:lumMod val="75000"/>
                </a:schemeClr>
              </a:solidFill>
              <a:effectLst/>
              <a:latin typeface="Segoe UI" pitchFamily="34" charset="0"/>
              <a:ea typeface="Segoe UI" pitchFamily="34" charset="0"/>
              <a:cs typeface="Segoe UI" pitchFamily="34" charset="0"/>
            </a:endParaRPr>
          </a:p>
        </p:txBody>
      </p:sp>
      <p:sp>
        <p:nvSpPr>
          <p:cNvPr id="79" name="Item Content 1"/>
          <p:cNvSpPr>
            <a:spLocks/>
          </p:cNvSpPr>
          <p:nvPr/>
        </p:nvSpPr>
        <p:spPr bwMode="auto">
          <a:xfrm>
            <a:off x="1463960" y="2769951"/>
            <a:ext cx="848702" cy="16927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u="sng" noProof="1">
                <a:solidFill>
                  <a:schemeClr val="accent1">
                    <a:lumMod val="75000"/>
                  </a:schemeClr>
                </a:solidFill>
                <a:latin typeface="Segoe UI" pitchFamily="34" charset="0"/>
                <a:ea typeface="Segoe UI" pitchFamily="34" charset="0"/>
                <a:cs typeface="Segoe UI" pitchFamily="34" charset="0"/>
              </a:rPr>
              <a:t>Read more</a:t>
            </a:r>
            <a:endParaRPr lang="en-US" sz="1100" u="sng" noProof="1">
              <a:solidFill>
                <a:schemeClr val="accent1">
                  <a:lumMod val="75000"/>
                </a:schemeClr>
              </a:solidFill>
              <a:effectLst/>
              <a:latin typeface="Segoe UI" pitchFamily="34" charset="0"/>
              <a:ea typeface="Segoe UI" pitchFamily="34" charset="0"/>
              <a:cs typeface="Segoe UI" pitchFamily="34" charset="0"/>
            </a:endParaRPr>
          </a:p>
        </p:txBody>
      </p:sp>
      <p:sp>
        <p:nvSpPr>
          <p:cNvPr id="80" name="Item Content 1"/>
          <p:cNvSpPr>
            <a:spLocks/>
          </p:cNvSpPr>
          <p:nvPr/>
        </p:nvSpPr>
        <p:spPr bwMode="auto">
          <a:xfrm>
            <a:off x="3672219" y="2782042"/>
            <a:ext cx="848702" cy="16927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u="sng" noProof="1">
                <a:solidFill>
                  <a:schemeClr val="accent1">
                    <a:lumMod val="75000"/>
                  </a:schemeClr>
                </a:solidFill>
                <a:latin typeface="Segoe UI" pitchFamily="34" charset="0"/>
                <a:ea typeface="Segoe UI" pitchFamily="34" charset="0"/>
                <a:cs typeface="Segoe UI" pitchFamily="34" charset="0"/>
              </a:rPr>
              <a:t>Read more</a:t>
            </a:r>
            <a:endParaRPr lang="en-US" sz="1100" u="sng" noProof="1">
              <a:solidFill>
                <a:schemeClr val="accent1">
                  <a:lumMod val="75000"/>
                </a:schemeClr>
              </a:solidFill>
              <a:effectLst/>
              <a:latin typeface="Segoe UI" pitchFamily="34" charset="0"/>
              <a:ea typeface="Segoe UI" pitchFamily="34" charset="0"/>
              <a:cs typeface="Segoe UI" pitchFamily="34" charset="0"/>
            </a:endParaRPr>
          </a:p>
        </p:txBody>
      </p:sp>
      <p:sp>
        <p:nvSpPr>
          <p:cNvPr id="81" name="Item Content 1"/>
          <p:cNvSpPr>
            <a:spLocks/>
          </p:cNvSpPr>
          <p:nvPr/>
        </p:nvSpPr>
        <p:spPr bwMode="auto">
          <a:xfrm>
            <a:off x="5837480" y="2803615"/>
            <a:ext cx="848702" cy="16927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u="sng" noProof="1">
                <a:solidFill>
                  <a:schemeClr val="accent1">
                    <a:lumMod val="75000"/>
                  </a:schemeClr>
                </a:solidFill>
                <a:latin typeface="Segoe UI" pitchFamily="34" charset="0"/>
                <a:ea typeface="Segoe UI" pitchFamily="34" charset="0"/>
                <a:cs typeface="Segoe UI" pitchFamily="34" charset="0"/>
              </a:rPr>
              <a:t>Read more</a:t>
            </a:r>
            <a:endParaRPr lang="en-US" sz="1100" u="sng" noProof="1">
              <a:solidFill>
                <a:schemeClr val="accent1">
                  <a:lumMod val="75000"/>
                </a:schemeClr>
              </a:solidFill>
              <a:effectLst/>
              <a:latin typeface="Segoe UI" pitchFamily="34" charset="0"/>
              <a:ea typeface="Segoe UI" pitchFamily="34" charset="0"/>
              <a:cs typeface="Segoe UI" pitchFamily="34" charset="0"/>
            </a:endParaRPr>
          </a:p>
        </p:txBody>
      </p:sp>
      <p:sp>
        <p:nvSpPr>
          <p:cNvPr id="82" name="Label"/>
          <p:cNvSpPr>
            <a:spLocks/>
          </p:cNvSpPr>
          <p:nvPr/>
        </p:nvSpPr>
        <p:spPr bwMode="auto">
          <a:xfrm>
            <a:off x="13896" y="64366"/>
            <a:ext cx="2519260"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0CADDB"/>
                </a:solidFill>
                <a:latin typeface="Segoe Print" pitchFamily="2" charset="0"/>
                <a:ea typeface="Segoe UI Symbol" pitchFamily="34" charset="0"/>
                <a:cs typeface="Segoe UI" pitchFamily="34" charset="0"/>
              </a:rPr>
              <a:t>Home Page /2</a:t>
            </a:r>
            <a:endParaRPr lang="en-US" sz="1050" b="1" dirty="0">
              <a:solidFill>
                <a:srgbClr val="0CADDB"/>
              </a:solidFill>
              <a:effectLst/>
              <a:latin typeface="Segoe Print" pitchFamily="2" charset="0"/>
              <a:ea typeface="Segoe UI Symbol" pitchFamily="34" charset="0"/>
              <a:cs typeface="Segoe UI" pitchFamily="34" charset="0"/>
            </a:endParaRPr>
          </a:p>
        </p:txBody>
      </p:sp>
    </p:spTree>
    <p:extLst>
      <p:ext uri="{BB962C8B-B14F-4D97-AF65-F5344CB8AC3E}">
        <p14:creationId xmlns:p14="http://schemas.microsoft.com/office/powerpoint/2010/main" val="3501957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mage Dummy"/>
          <p:cNvSpPr>
            <a:spLocks/>
          </p:cNvSpPr>
          <p:nvPr/>
        </p:nvSpPr>
        <p:spPr bwMode="auto">
          <a:xfrm>
            <a:off x="401048" y="275079"/>
            <a:ext cx="1937394" cy="1186246"/>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Cabin </a:t>
            </a:r>
          </a:p>
          <a:p>
            <a:pPr algn="ctr"/>
            <a:r>
              <a:rPr lang="en-US" sz="900" dirty="0">
                <a:solidFill>
                  <a:srgbClr val="262626"/>
                </a:solidFill>
                <a:latin typeface="Segoe UI" pitchFamily="34" charset="0"/>
                <a:ea typeface="Segoe UI" pitchFamily="34" charset="0"/>
                <a:cs typeface="Segoe UI" pitchFamily="34" charset="0"/>
              </a:rPr>
              <a:t>Image</a:t>
            </a:r>
          </a:p>
        </p:txBody>
      </p:sp>
      <p:sp>
        <p:nvSpPr>
          <p:cNvPr id="5" name="Image Dummy"/>
          <p:cNvSpPr>
            <a:spLocks/>
          </p:cNvSpPr>
          <p:nvPr/>
        </p:nvSpPr>
        <p:spPr bwMode="auto">
          <a:xfrm>
            <a:off x="401048" y="1725452"/>
            <a:ext cx="1937394" cy="1186246"/>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Cabin </a:t>
            </a:r>
          </a:p>
          <a:p>
            <a:pPr algn="ctr"/>
            <a:r>
              <a:rPr lang="en-US" sz="900" dirty="0">
                <a:solidFill>
                  <a:srgbClr val="262626"/>
                </a:solidFill>
                <a:latin typeface="Segoe UI" pitchFamily="34" charset="0"/>
                <a:ea typeface="Segoe UI" pitchFamily="34" charset="0"/>
                <a:cs typeface="Segoe UI" pitchFamily="34" charset="0"/>
              </a:rPr>
              <a:t>Image</a:t>
            </a:r>
          </a:p>
        </p:txBody>
      </p:sp>
      <p:sp>
        <p:nvSpPr>
          <p:cNvPr id="6" name="Image Dummy"/>
          <p:cNvSpPr>
            <a:spLocks/>
          </p:cNvSpPr>
          <p:nvPr/>
        </p:nvSpPr>
        <p:spPr bwMode="auto">
          <a:xfrm>
            <a:off x="401048" y="3175825"/>
            <a:ext cx="1937394" cy="1186246"/>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Cabin </a:t>
            </a:r>
          </a:p>
          <a:p>
            <a:pPr algn="ctr"/>
            <a:r>
              <a:rPr lang="en-US" sz="900" dirty="0">
                <a:solidFill>
                  <a:srgbClr val="262626"/>
                </a:solidFill>
                <a:latin typeface="Segoe UI" pitchFamily="34" charset="0"/>
                <a:ea typeface="Segoe UI" pitchFamily="34" charset="0"/>
                <a:cs typeface="Segoe UI" pitchFamily="34" charset="0"/>
              </a:rPr>
              <a:t>Image</a:t>
            </a:r>
          </a:p>
        </p:txBody>
      </p:sp>
      <p:sp>
        <p:nvSpPr>
          <p:cNvPr id="7" name="Item Content 1"/>
          <p:cNvSpPr>
            <a:spLocks/>
          </p:cNvSpPr>
          <p:nvPr/>
        </p:nvSpPr>
        <p:spPr bwMode="auto">
          <a:xfrm>
            <a:off x="2554401" y="656672"/>
            <a:ext cx="3910615" cy="33855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a:t>
            </a:r>
            <a:endParaRPr lang="en-US" sz="1100" noProof="1">
              <a:solidFill>
                <a:srgbClr val="262626"/>
              </a:solidFill>
              <a:effectLst/>
              <a:latin typeface="Segoe UI" pitchFamily="34" charset="0"/>
              <a:ea typeface="Segoe UI" pitchFamily="34" charset="0"/>
              <a:cs typeface="Segoe UI" pitchFamily="34" charset="0"/>
            </a:endParaRPr>
          </a:p>
        </p:txBody>
      </p:sp>
      <p:sp>
        <p:nvSpPr>
          <p:cNvPr id="8" name="TextBox 7"/>
          <p:cNvSpPr txBox="1"/>
          <p:nvPr/>
        </p:nvSpPr>
        <p:spPr>
          <a:xfrm>
            <a:off x="2463914" y="275079"/>
            <a:ext cx="3514989" cy="369332"/>
          </a:xfrm>
          <a:prstGeom prst="rect">
            <a:avLst/>
          </a:prstGeom>
          <a:noFill/>
        </p:spPr>
        <p:txBody>
          <a:bodyPr wrap="square" rtlCol="0">
            <a:spAutoFit/>
          </a:bodyPr>
          <a:lstStyle/>
          <a:p>
            <a:r>
              <a:rPr lang="en-AU" dirty="0"/>
              <a:t>Premium Caravan Creek Sites</a:t>
            </a:r>
          </a:p>
        </p:txBody>
      </p:sp>
      <p:sp>
        <p:nvSpPr>
          <p:cNvPr id="9" name="Item Content 1"/>
          <p:cNvSpPr>
            <a:spLocks/>
          </p:cNvSpPr>
          <p:nvPr/>
        </p:nvSpPr>
        <p:spPr bwMode="auto">
          <a:xfrm>
            <a:off x="2554401" y="2071135"/>
            <a:ext cx="3910615" cy="33855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a:t>
            </a:r>
            <a:endParaRPr lang="en-US" sz="1100" noProof="1">
              <a:solidFill>
                <a:srgbClr val="262626"/>
              </a:solidFill>
              <a:effectLst/>
              <a:latin typeface="Segoe UI" pitchFamily="34" charset="0"/>
              <a:ea typeface="Segoe UI" pitchFamily="34" charset="0"/>
              <a:cs typeface="Segoe UI" pitchFamily="34" charset="0"/>
            </a:endParaRPr>
          </a:p>
        </p:txBody>
      </p:sp>
      <p:sp>
        <p:nvSpPr>
          <p:cNvPr id="10" name="TextBox 9"/>
          <p:cNvSpPr txBox="1"/>
          <p:nvPr/>
        </p:nvSpPr>
        <p:spPr>
          <a:xfrm>
            <a:off x="2463914" y="1689542"/>
            <a:ext cx="3514989" cy="369332"/>
          </a:xfrm>
          <a:prstGeom prst="rect">
            <a:avLst/>
          </a:prstGeom>
          <a:noFill/>
        </p:spPr>
        <p:txBody>
          <a:bodyPr wrap="square" rtlCol="0">
            <a:spAutoFit/>
          </a:bodyPr>
          <a:lstStyle/>
          <a:p>
            <a:r>
              <a:rPr lang="en-AU" dirty="0"/>
              <a:t>Premium Creek Site</a:t>
            </a:r>
          </a:p>
        </p:txBody>
      </p:sp>
      <p:grpSp>
        <p:nvGrpSpPr>
          <p:cNvPr id="11" name="Info"/>
          <p:cNvGrpSpPr>
            <a:grpSpLocks noChangeAspect="1"/>
          </p:cNvGrpSpPr>
          <p:nvPr/>
        </p:nvGrpSpPr>
        <p:grpSpPr>
          <a:xfrm>
            <a:off x="2518422" y="1154618"/>
            <a:ext cx="248956" cy="248956"/>
            <a:chOff x="1961513" y="4769645"/>
            <a:chExt cx="377825" cy="377825"/>
          </a:xfrm>
        </p:grpSpPr>
        <p:sp>
          <p:nvSpPr>
            <p:cNvPr id="12"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3"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4" name="Info"/>
          <p:cNvGrpSpPr>
            <a:grpSpLocks noChangeAspect="1"/>
          </p:cNvGrpSpPr>
          <p:nvPr/>
        </p:nvGrpSpPr>
        <p:grpSpPr>
          <a:xfrm>
            <a:off x="2804179" y="1154612"/>
            <a:ext cx="248956" cy="248956"/>
            <a:chOff x="1961513" y="4769645"/>
            <a:chExt cx="377825" cy="377825"/>
          </a:xfrm>
        </p:grpSpPr>
        <p:sp>
          <p:nvSpPr>
            <p:cNvPr id="15"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6"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17" name="Button"/>
          <p:cNvSpPr>
            <a:spLocks/>
          </p:cNvSpPr>
          <p:nvPr/>
        </p:nvSpPr>
        <p:spPr bwMode="auto">
          <a:xfrm>
            <a:off x="5374920" y="1176886"/>
            <a:ext cx="814727" cy="239183"/>
          </a:xfrm>
          <a:prstGeom prst="rect">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bg1"/>
                </a:solidFill>
                <a:ea typeface="Segoe UI" pitchFamily="34" charset="0"/>
                <a:cs typeface="Segoe UI" pitchFamily="34" charset="0"/>
              </a:rPr>
              <a:t>Book Now</a:t>
            </a:r>
            <a:endParaRPr lang="en-US" sz="1200" dirty="0">
              <a:solidFill>
                <a:schemeClr val="bg1"/>
              </a:solidFill>
              <a:ea typeface="Segoe UI" pitchFamily="34" charset="0"/>
              <a:cs typeface="Segoe UI" pitchFamily="34" charset="0"/>
            </a:endParaRPr>
          </a:p>
        </p:txBody>
      </p:sp>
      <p:grpSp>
        <p:nvGrpSpPr>
          <p:cNvPr id="18" name="Info"/>
          <p:cNvGrpSpPr>
            <a:grpSpLocks noChangeAspect="1"/>
          </p:cNvGrpSpPr>
          <p:nvPr/>
        </p:nvGrpSpPr>
        <p:grpSpPr>
          <a:xfrm>
            <a:off x="2518422" y="2572080"/>
            <a:ext cx="248956" cy="248956"/>
            <a:chOff x="1961513" y="4769645"/>
            <a:chExt cx="377825" cy="377825"/>
          </a:xfrm>
        </p:grpSpPr>
        <p:sp>
          <p:nvSpPr>
            <p:cNvPr id="19"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20"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1" name="Info"/>
          <p:cNvGrpSpPr>
            <a:grpSpLocks noChangeAspect="1"/>
          </p:cNvGrpSpPr>
          <p:nvPr/>
        </p:nvGrpSpPr>
        <p:grpSpPr>
          <a:xfrm>
            <a:off x="2804179" y="2572074"/>
            <a:ext cx="248956" cy="248956"/>
            <a:chOff x="1961513" y="4769645"/>
            <a:chExt cx="377825" cy="377825"/>
          </a:xfrm>
        </p:grpSpPr>
        <p:sp>
          <p:nvSpPr>
            <p:cNvPr id="22"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23"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24" name="Button"/>
          <p:cNvSpPr>
            <a:spLocks/>
          </p:cNvSpPr>
          <p:nvPr/>
        </p:nvSpPr>
        <p:spPr bwMode="auto">
          <a:xfrm>
            <a:off x="5384446" y="2594348"/>
            <a:ext cx="814727" cy="239183"/>
          </a:xfrm>
          <a:prstGeom prst="rect">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bg1"/>
                </a:solidFill>
                <a:ea typeface="Segoe UI" pitchFamily="34" charset="0"/>
                <a:cs typeface="Segoe UI" pitchFamily="34" charset="0"/>
              </a:rPr>
              <a:t>Book Now</a:t>
            </a:r>
            <a:endParaRPr lang="en-US" sz="1200" dirty="0">
              <a:solidFill>
                <a:schemeClr val="bg1"/>
              </a:solidFill>
              <a:ea typeface="Segoe UI" pitchFamily="34" charset="0"/>
              <a:cs typeface="Segoe UI" pitchFamily="34" charset="0"/>
            </a:endParaRPr>
          </a:p>
        </p:txBody>
      </p:sp>
      <p:sp>
        <p:nvSpPr>
          <p:cNvPr id="25" name="Item Content 1"/>
          <p:cNvSpPr>
            <a:spLocks/>
          </p:cNvSpPr>
          <p:nvPr/>
        </p:nvSpPr>
        <p:spPr bwMode="auto">
          <a:xfrm>
            <a:off x="2543228" y="3557418"/>
            <a:ext cx="3910615" cy="33855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a:t>
            </a:r>
            <a:endParaRPr lang="en-US" sz="1100" noProof="1">
              <a:solidFill>
                <a:srgbClr val="262626"/>
              </a:solidFill>
              <a:effectLst/>
              <a:latin typeface="Segoe UI" pitchFamily="34" charset="0"/>
              <a:ea typeface="Segoe UI" pitchFamily="34" charset="0"/>
              <a:cs typeface="Segoe UI" pitchFamily="34" charset="0"/>
            </a:endParaRPr>
          </a:p>
        </p:txBody>
      </p:sp>
      <p:sp>
        <p:nvSpPr>
          <p:cNvPr id="26" name="TextBox 25"/>
          <p:cNvSpPr txBox="1"/>
          <p:nvPr/>
        </p:nvSpPr>
        <p:spPr>
          <a:xfrm>
            <a:off x="2452741" y="3175825"/>
            <a:ext cx="3514989" cy="369332"/>
          </a:xfrm>
          <a:prstGeom prst="rect">
            <a:avLst/>
          </a:prstGeom>
          <a:noFill/>
        </p:spPr>
        <p:txBody>
          <a:bodyPr wrap="square" rtlCol="0">
            <a:spAutoFit/>
          </a:bodyPr>
          <a:lstStyle/>
          <a:p>
            <a:r>
              <a:rPr lang="en-AU" dirty="0"/>
              <a:t>Creek Site Tent Sites</a:t>
            </a:r>
          </a:p>
        </p:txBody>
      </p:sp>
      <p:grpSp>
        <p:nvGrpSpPr>
          <p:cNvPr id="27" name="Info"/>
          <p:cNvGrpSpPr>
            <a:grpSpLocks noChangeAspect="1"/>
          </p:cNvGrpSpPr>
          <p:nvPr/>
        </p:nvGrpSpPr>
        <p:grpSpPr>
          <a:xfrm>
            <a:off x="2797769" y="4058357"/>
            <a:ext cx="248956" cy="248956"/>
            <a:chOff x="1961513" y="4769645"/>
            <a:chExt cx="377825" cy="377825"/>
          </a:xfrm>
        </p:grpSpPr>
        <p:sp>
          <p:nvSpPr>
            <p:cNvPr id="28"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29"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30" name="Button"/>
          <p:cNvSpPr>
            <a:spLocks/>
          </p:cNvSpPr>
          <p:nvPr/>
        </p:nvSpPr>
        <p:spPr bwMode="auto">
          <a:xfrm>
            <a:off x="5363747" y="4080631"/>
            <a:ext cx="814727" cy="239183"/>
          </a:xfrm>
          <a:prstGeom prst="rect">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bg1"/>
                </a:solidFill>
                <a:ea typeface="Segoe UI" pitchFamily="34" charset="0"/>
                <a:cs typeface="Segoe UI" pitchFamily="34" charset="0"/>
              </a:rPr>
              <a:t>Book Now</a:t>
            </a:r>
            <a:endParaRPr lang="en-US" sz="1200" dirty="0">
              <a:solidFill>
                <a:schemeClr val="bg1"/>
              </a:solidFill>
              <a:ea typeface="Segoe UI" pitchFamily="34" charset="0"/>
              <a:cs typeface="Segoe UI" pitchFamily="34" charset="0"/>
            </a:endParaRPr>
          </a:p>
        </p:txBody>
      </p:sp>
      <p:grpSp>
        <p:nvGrpSpPr>
          <p:cNvPr id="31" name="Info"/>
          <p:cNvGrpSpPr>
            <a:grpSpLocks noChangeAspect="1"/>
          </p:cNvGrpSpPr>
          <p:nvPr/>
        </p:nvGrpSpPr>
        <p:grpSpPr>
          <a:xfrm>
            <a:off x="2517080" y="4058357"/>
            <a:ext cx="248956" cy="248956"/>
            <a:chOff x="1961513" y="4769645"/>
            <a:chExt cx="377825" cy="377825"/>
          </a:xfrm>
        </p:grpSpPr>
        <p:sp>
          <p:nvSpPr>
            <p:cNvPr id="32"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3"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34" name="Image Dummy"/>
          <p:cNvSpPr>
            <a:spLocks/>
          </p:cNvSpPr>
          <p:nvPr/>
        </p:nvSpPr>
        <p:spPr bwMode="auto">
          <a:xfrm>
            <a:off x="0" y="4752911"/>
            <a:ext cx="6858000" cy="1606376"/>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Activities Banner</a:t>
            </a:r>
          </a:p>
        </p:txBody>
      </p:sp>
      <p:sp>
        <p:nvSpPr>
          <p:cNvPr id="35" name="Item Content 1"/>
          <p:cNvSpPr>
            <a:spLocks/>
          </p:cNvSpPr>
          <p:nvPr/>
        </p:nvSpPr>
        <p:spPr bwMode="auto">
          <a:xfrm>
            <a:off x="203759" y="7055725"/>
            <a:ext cx="3468100" cy="1600438"/>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 ut labore et dolore magna aliquyam erat, sed diam voluptua. </a:t>
            </a:r>
          </a:p>
          <a:p>
            <a:pPr>
              <a:spcAft>
                <a:spcPts val="600"/>
              </a:spcAft>
            </a:pPr>
            <a:r>
              <a:rPr lang="en-US" sz="1100" noProof="1">
                <a:solidFill>
                  <a:srgbClr val="262626"/>
                </a:solidFill>
                <a:latin typeface="Segoe UI" pitchFamily="34" charset="0"/>
                <a:ea typeface="Segoe UI" pitchFamily="34" charset="0"/>
                <a:cs typeface="Segoe UI" pitchFamily="34" charset="0"/>
              </a:rPr>
              <a:t>At vero eos et accusam et justo duo dolores et ea rebum. Stet clita kasd gubergren, no sea takimata sanctus est Lorem ipsum dolor sit amet. Lorem ipsum dolor sit amet, consetetur sadipscing elitr, sed diam nonumy</a:t>
            </a:r>
            <a:endParaRPr lang="en-US" sz="1100" noProof="1">
              <a:solidFill>
                <a:srgbClr val="262626"/>
              </a:solidFill>
              <a:effectLst/>
              <a:latin typeface="Segoe UI" pitchFamily="34" charset="0"/>
              <a:ea typeface="Segoe UI" pitchFamily="34" charset="0"/>
              <a:cs typeface="Segoe UI" pitchFamily="34" charset="0"/>
            </a:endParaRPr>
          </a:p>
        </p:txBody>
      </p:sp>
      <p:sp>
        <p:nvSpPr>
          <p:cNvPr id="36" name="Image Dummy"/>
          <p:cNvSpPr>
            <a:spLocks/>
          </p:cNvSpPr>
          <p:nvPr/>
        </p:nvSpPr>
        <p:spPr bwMode="auto">
          <a:xfrm>
            <a:off x="4147114" y="6757926"/>
            <a:ext cx="2455612" cy="1618230"/>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Hero </a:t>
            </a:r>
          </a:p>
          <a:p>
            <a:pPr algn="ctr"/>
            <a:r>
              <a:rPr lang="en-US" sz="900" dirty="0">
                <a:solidFill>
                  <a:srgbClr val="262626"/>
                </a:solidFill>
                <a:latin typeface="Segoe UI" pitchFamily="34" charset="0"/>
                <a:ea typeface="Segoe UI" pitchFamily="34" charset="0"/>
                <a:cs typeface="Segoe UI" pitchFamily="34" charset="0"/>
              </a:rPr>
              <a:t>Image </a:t>
            </a:r>
            <a:r>
              <a:rPr lang="en-US" sz="900">
                <a:solidFill>
                  <a:srgbClr val="262626"/>
                </a:solidFill>
                <a:latin typeface="Segoe UI" pitchFamily="34" charset="0"/>
                <a:ea typeface="Segoe UI" pitchFamily="34" charset="0"/>
                <a:cs typeface="Segoe UI" pitchFamily="34" charset="0"/>
              </a:rPr>
              <a:t>/ Video</a:t>
            </a:r>
            <a:endParaRPr lang="en-US" sz="900" dirty="0">
              <a:solidFill>
                <a:srgbClr val="262626"/>
              </a:solidFill>
              <a:latin typeface="Segoe UI" pitchFamily="34" charset="0"/>
              <a:ea typeface="Segoe UI" pitchFamily="34" charset="0"/>
              <a:cs typeface="Segoe UI" pitchFamily="34" charset="0"/>
            </a:endParaRPr>
          </a:p>
        </p:txBody>
      </p:sp>
      <p:sp>
        <p:nvSpPr>
          <p:cNvPr id="37" name="TextBox 36"/>
          <p:cNvSpPr txBox="1"/>
          <p:nvPr/>
        </p:nvSpPr>
        <p:spPr>
          <a:xfrm>
            <a:off x="118033" y="6669383"/>
            <a:ext cx="3834841" cy="369332"/>
          </a:xfrm>
          <a:prstGeom prst="rect">
            <a:avLst/>
          </a:prstGeom>
          <a:noFill/>
        </p:spPr>
        <p:txBody>
          <a:bodyPr wrap="square" rtlCol="0">
            <a:spAutoFit/>
          </a:bodyPr>
          <a:lstStyle/>
          <a:p>
            <a:r>
              <a:rPr lang="en-AU" dirty="0"/>
              <a:t>Park Activities &amp; The Local Area</a:t>
            </a:r>
          </a:p>
        </p:txBody>
      </p:sp>
      <p:sp>
        <p:nvSpPr>
          <p:cNvPr id="38" name="Image Dummy"/>
          <p:cNvSpPr>
            <a:spLocks/>
          </p:cNvSpPr>
          <p:nvPr/>
        </p:nvSpPr>
        <p:spPr bwMode="auto">
          <a:xfrm>
            <a:off x="0" y="8962961"/>
            <a:ext cx="6858000" cy="1154011"/>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General Banner</a:t>
            </a:r>
          </a:p>
        </p:txBody>
      </p:sp>
      <p:sp>
        <p:nvSpPr>
          <p:cNvPr id="39" name="TextBox 38"/>
          <p:cNvSpPr txBox="1"/>
          <p:nvPr/>
        </p:nvSpPr>
        <p:spPr>
          <a:xfrm>
            <a:off x="103718" y="10300659"/>
            <a:ext cx="2349024" cy="369332"/>
          </a:xfrm>
          <a:prstGeom prst="rect">
            <a:avLst/>
          </a:prstGeom>
          <a:noFill/>
        </p:spPr>
        <p:txBody>
          <a:bodyPr wrap="square" rtlCol="0">
            <a:spAutoFit/>
          </a:bodyPr>
          <a:lstStyle/>
          <a:p>
            <a:r>
              <a:rPr lang="en-AU" dirty="0"/>
              <a:t>Contact Us &amp; Location</a:t>
            </a:r>
          </a:p>
        </p:txBody>
      </p:sp>
      <p:sp>
        <p:nvSpPr>
          <p:cNvPr id="43" name="Item Content 1"/>
          <p:cNvSpPr>
            <a:spLocks/>
          </p:cNvSpPr>
          <p:nvPr/>
        </p:nvSpPr>
        <p:spPr bwMode="auto">
          <a:xfrm>
            <a:off x="4332898" y="11956579"/>
            <a:ext cx="1358289" cy="16927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u="sng" noProof="1">
                <a:solidFill>
                  <a:schemeClr val="accent1">
                    <a:lumMod val="75000"/>
                  </a:schemeClr>
                </a:solidFill>
                <a:latin typeface="Segoe UI" pitchFamily="34" charset="0"/>
                <a:ea typeface="Segoe UI" pitchFamily="34" charset="0"/>
                <a:cs typeface="Segoe UI" pitchFamily="34" charset="0"/>
              </a:rPr>
              <a:t>Open in Maps</a:t>
            </a:r>
            <a:endParaRPr lang="en-US" sz="1100" u="sng" noProof="1">
              <a:solidFill>
                <a:schemeClr val="accent1">
                  <a:lumMod val="75000"/>
                </a:schemeClr>
              </a:solidFill>
              <a:effectLst/>
              <a:latin typeface="Segoe UI" pitchFamily="34" charset="0"/>
              <a:ea typeface="Segoe UI" pitchFamily="34" charset="0"/>
              <a:cs typeface="Segoe UI" pitchFamily="34" charset="0"/>
            </a:endParaRPr>
          </a:p>
        </p:txBody>
      </p:sp>
      <p:sp>
        <p:nvSpPr>
          <p:cNvPr id="44" name="Item Content 1"/>
          <p:cNvSpPr>
            <a:spLocks/>
          </p:cNvSpPr>
          <p:nvPr/>
        </p:nvSpPr>
        <p:spPr bwMode="auto">
          <a:xfrm>
            <a:off x="4535744" y="1199021"/>
            <a:ext cx="848702" cy="16927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u="sng" noProof="1">
                <a:solidFill>
                  <a:schemeClr val="accent1">
                    <a:lumMod val="75000"/>
                  </a:schemeClr>
                </a:solidFill>
                <a:latin typeface="Segoe UI" pitchFamily="34" charset="0"/>
                <a:ea typeface="Segoe UI" pitchFamily="34" charset="0"/>
                <a:cs typeface="Segoe UI" pitchFamily="34" charset="0"/>
              </a:rPr>
              <a:t>Read more</a:t>
            </a:r>
            <a:endParaRPr lang="en-US" sz="1100" u="sng" noProof="1">
              <a:solidFill>
                <a:schemeClr val="accent1">
                  <a:lumMod val="75000"/>
                </a:schemeClr>
              </a:solidFill>
              <a:effectLst/>
              <a:latin typeface="Segoe UI" pitchFamily="34" charset="0"/>
              <a:ea typeface="Segoe UI" pitchFamily="34" charset="0"/>
              <a:cs typeface="Segoe UI" pitchFamily="34" charset="0"/>
            </a:endParaRPr>
          </a:p>
        </p:txBody>
      </p:sp>
      <p:sp>
        <p:nvSpPr>
          <p:cNvPr id="45" name="Item Content 1"/>
          <p:cNvSpPr>
            <a:spLocks/>
          </p:cNvSpPr>
          <p:nvPr/>
        </p:nvSpPr>
        <p:spPr bwMode="auto">
          <a:xfrm>
            <a:off x="4535744" y="4098176"/>
            <a:ext cx="848702" cy="16927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u="sng" noProof="1">
                <a:solidFill>
                  <a:schemeClr val="accent1">
                    <a:lumMod val="75000"/>
                  </a:schemeClr>
                </a:solidFill>
                <a:latin typeface="Segoe UI" pitchFamily="34" charset="0"/>
                <a:ea typeface="Segoe UI" pitchFamily="34" charset="0"/>
                <a:cs typeface="Segoe UI" pitchFamily="34" charset="0"/>
              </a:rPr>
              <a:t>Read more</a:t>
            </a:r>
            <a:endParaRPr lang="en-US" sz="1100" u="sng" noProof="1">
              <a:solidFill>
                <a:schemeClr val="accent1">
                  <a:lumMod val="75000"/>
                </a:schemeClr>
              </a:solidFill>
              <a:effectLst/>
              <a:latin typeface="Segoe UI" pitchFamily="34" charset="0"/>
              <a:ea typeface="Segoe UI" pitchFamily="34" charset="0"/>
              <a:cs typeface="Segoe UI" pitchFamily="34" charset="0"/>
            </a:endParaRPr>
          </a:p>
        </p:txBody>
      </p:sp>
      <p:sp>
        <p:nvSpPr>
          <p:cNvPr id="46" name="Item Content 1"/>
          <p:cNvSpPr>
            <a:spLocks/>
          </p:cNvSpPr>
          <p:nvPr/>
        </p:nvSpPr>
        <p:spPr bwMode="auto">
          <a:xfrm>
            <a:off x="4569030" y="2613484"/>
            <a:ext cx="848702" cy="16927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u="sng" noProof="1">
                <a:solidFill>
                  <a:schemeClr val="accent1">
                    <a:lumMod val="75000"/>
                  </a:schemeClr>
                </a:solidFill>
                <a:latin typeface="Segoe UI" pitchFamily="34" charset="0"/>
                <a:ea typeface="Segoe UI" pitchFamily="34" charset="0"/>
                <a:cs typeface="Segoe UI" pitchFamily="34" charset="0"/>
              </a:rPr>
              <a:t>Read more</a:t>
            </a:r>
            <a:endParaRPr lang="en-US" sz="1100" u="sng" noProof="1">
              <a:solidFill>
                <a:schemeClr val="accent1">
                  <a:lumMod val="75000"/>
                </a:schemeClr>
              </a:solidFill>
              <a:effectLst/>
              <a:latin typeface="Segoe UI" pitchFamily="34" charset="0"/>
              <a:ea typeface="Segoe UI" pitchFamily="34" charset="0"/>
              <a:cs typeface="Segoe UI" pitchFamily="34" charset="0"/>
            </a:endParaRPr>
          </a:p>
        </p:txBody>
      </p:sp>
      <p:sp>
        <p:nvSpPr>
          <p:cNvPr id="47" name="Item Content 1"/>
          <p:cNvSpPr>
            <a:spLocks/>
          </p:cNvSpPr>
          <p:nvPr/>
        </p:nvSpPr>
        <p:spPr bwMode="auto">
          <a:xfrm>
            <a:off x="2898188" y="8609997"/>
            <a:ext cx="848702" cy="16927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u="sng" noProof="1">
                <a:solidFill>
                  <a:schemeClr val="accent1">
                    <a:lumMod val="75000"/>
                  </a:schemeClr>
                </a:solidFill>
                <a:latin typeface="Segoe UI" pitchFamily="34" charset="0"/>
                <a:ea typeface="Segoe UI" pitchFamily="34" charset="0"/>
                <a:cs typeface="Segoe UI" pitchFamily="34" charset="0"/>
              </a:rPr>
              <a:t>Read more</a:t>
            </a:r>
            <a:endParaRPr lang="en-US" sz="1100" u="sng" noProof="1">
              <a:solidFill>
                <a:schemeClr val="accent1">
                  <a:lumMod val="75000"/>
                </a:schemeClr>
              </a:solidFill>
              <a:effectLst/>
              <a:latin typeface="Segoe UI" pitchFamily="34" charset="0"/>
              <a:ea typeface="Segoe UI" pitchFamily="34" charset="0"/>
              <a:cs typeface="Segoe UI" pitchFamily="34" charset="0"/>
            </a:endParaRPr>
          </a:p>
        </p:txBody>
      </p:sp>
      <p:sp>
        <p:nvSpPr>
          <p:cNvPr id="48" name="Image Dummy"/>
          <p:cNvSpPr>
            <a:spLocks/>
          </p:cNvSpPr>
          <p:nvPr/>
        </p:nvSpPr>
        <p:spPr bwMode="auto">
          <a:xfrm>
            <a:off x="4221408" y="10231492"/>
            <a:ext cx="2455612" cy="1618230"/>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Google Map</a:t>
            </a:r>
          </a:p>
        </p:txBody>
      </p:sp>
      <p:sp>
        <p:nvSpPr>
          <p:cNvPr id="49" name="Item Content 1"/>
          <p:cNvSpPr>
            <a:spLocks/>
          </p:cNvSpPr>
          <p:nvPr/>
        </p:nvSpPr>
        <p:spPr bwMode="auto">
          <a:xfrm>
            <a:off x="203759" y="10669991"/>
            <a:ext cx="3468100" cy="115416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44 Maloja Ave</a:t>
            </a:r>
          </a:p>
          <a:p>
            <a:pPr>
              <a:spcAft>
                <a:spcPts val="600"/>
              </a:spcAft>
            </a:pPr>
            <a:r>
              <a:rPr lang="en-US" sz="1100" noProof="1">
                <a:solidFill>
                  <a:srgbClr val="262626"/>
                </a:solidFill>
                <a:effectLst/>
                <a:latin typeface="Segoe UI" pitchFamily="34" charset="0"/>
                <a:ea typeface="Segoe UI" pitchFamily="34" charset="0"/>
                <a:cs typeface="Segoe UI" pitchFamily="34" charset="0"/>
              </a:rPr>
              <a:t>Caloundra </a:t>
            </a:r>
            <a:r>
              <a:rPr lang="en-US" sz="1100" noProof="1">
                <a:solidFill>
                  <a:srgbClr val="262626"/>
                </a:solidFill>
                <a:latin typeface="Segoe UI" pitchFamily="34" charset="0"/>
                <a:ea typeface="Segoe UI" pitchFamily="34" charset="0"/>
                <a:cs typeface="Segoe UI" pitchFamily="34" charset="0"/>
              </a:rPr>
              <a:t>QLD 4551</a:t>
            </a:r>
          </a:p>
          <a:p>
            <a:pPr>
              <a:spcAft>
                <a:spcPts val="600"/>
              </a:spcAft>
            </a:pPr>
            <a:r>
              <a:rPr lang="en-US" sz="1100" noProof="1">
                <a:solidFill>
                  <a:srgbClr val="262626"/>
                </a:solidFill>
                <a:effectLst/>
                <a:latin typeface="Segoe UI" pitchFamily="34" charset="0"/>
                <a:ea typeface="Segoe UI" pitchFamily="34" charset="0"/>
                <a:cs typeface="Segoe UI" pitchFamily="34" charset="0"/>
              </a:rPr>
              <a:t>Phone: 1800 550 138</a:t>
            </a:r>
          </a:p>
          <a:p>
            <a:pPr>
              <a:spcAft>
                <a:spcPts val="600"/>
              </a:spcAft>
            </a:pPr>
            <a:r>
              <a:rPr lang="en-US" sz="1100" noProof="1">
                <a:solidFill>
                  <a:srgbClr val="262626"/>
                </a:solidFill>
                <a:latin typeface="Segoe UI" pitchFamily="34" charset="0"/>
                <a:ea typeface="Segoe UI" pitchFamily="34" charset="0"/>
                <a:cs typeface="Segoe UI" pitchFamily="34" charset="0"/>
              </a:rPr>
              <a:t>            or</a:t>
            </a:r>
          </a:p>
          <a:p>
            <a:pPr>
              <a:spcAft>
                <a:spcPts val="600"/>
              </a:spcAft>
            </a:pPr>
            <a:r>
              <a:rPr lang="en-US" sz="1100" noProof="1">
                <a:solidFill>
                  <a:srgbClr val="262626"/>
                </a:solidFill>
                <a:effectLst/>
                <a:latin typeface="Segoe UI" pitchFamily="34" charset="0"/>
                <a:ea typeface="Segoe UI" pitchFamily="34" charset="0"/>
                <a:cs typeface="Segoe UI" pitchFamily="34" charset="0"/>
              </a:rPr>
              <a:t>Email: enquiry@caloundraholidaypark.com.au</a:t>
            </a:r>
          </a:p>
        </p:txBody>
      </p:sp>
      <p:sp>
        <p:nvSpPr>
          <p:cNvPr id="50" name="Button"/>
          <p:cNvSpPr>
            <a:spLocks/>
          </p:cNvSpPr>
          <p:nvPr/>
        </p:nvSpPr>
        <p:spPr bwMode="auto">
          <a:xfrm>
            <a:off x="2857132" y="10583928"/>
            <a:ext cx="1095742" cy="239183"/>
          </a:xfrm>
          <a:prstGeom prst="rect">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bg1"/>
                </a:solidFill>
                <a:ea typeface="Segoe UI" pitchFamily="34" charset="0"/>
                <a:cs typeface="Segoe UI" pitchFamily="34" charset="0"/>
              </a:rPr>
              <a:t>Book Now</a:t>
            </a:r>
            <a:endParaRPr lang="en-US" sz="1200" dirty="0">
              <a:solidFill>
                <a:schemeClr val="bg1"/>
              </a:solidFill>
              <a:ea typeface="Segoe UI" pitchFamily="34" charset="0"/>
              <a:cs typeface="Segoe UI" pitchFamily="34" charset="0"/>
            </a:endParaRPr>
          </a:p>
        </p:txBody>
      </p:sp>
      <p:sp>
        <p:nvSpPr>
          <p:cNvPr id="51" name="Button"/>
          <p:cNvSpPr>
            <a:spLocks/>
          </p:cNvSpPr>
          <p:nvPr/>
        </p:nvSpPr>
        <p:spPr bwMode="auto">
          <a:xfrm>
            <a:off x="2857132" y="10921015"/>
            <a:ext cx="1095742" cy="239183"/>
          </a:xfrm>
          <a:prstGeom prst="rect">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bg1"/>
                </a:solidFill>
                <a:ea typeface="Segoe UI" pitchFamily="34" charset="0"/>
                <a:cs typeface="Segoe UI" pitchFamily="34" charset="0"/>
              </a:rPr>
              <a:t>Call Now</a:t>
            </a:r>
            <a:endParaRPr lang="en-US" sz="1200" dirty="0">
              <a:solidFill>
                <a:schemeClr val="bg1"/>
              </a:solidFill>
              <a:ea typeface="Segoe UI" pitchFamily="34" charset="0"/>
              <a:cs typeface="Segoe UI" pitchFamily="34" charset="0"/>
            </a:endParaRPr>
          </a:p>
        </p:txBody>
      </p:sp>
      <p:sp>
        <p:nvSpPr>
          <p:cNvPr id="52" name="Label"/>
          <p:cNvSpPr>
            <a:spLocks/>
          </p:cNvSpPr>
          <p:nvPr/>
        </p:nvSpPr>
        <p:spPr bwMode="auto">
          <a:xfrm>
            <a:off x="13896" y="35791"/>
            <a:ext cx="2519260"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0CADDB"/>
                </a:solidFill>
                <a:latin typeface="Segoe Print" pitchFamily="2" charset="0"/>
                <a:ea typeface="Segoe UI Symbol" pitchFamily="34" charset="0"/>
                <a:cs typeface="Segoe UI" pitchFamily="34" charset="0"/>
              </a:rPr>
              <a:t>Home Page /3</a:t>
            </a:r>
            <a:endParaRPr lang="en-US" sz="1050" b="1" dirty="0">
              <a:solidFill>
                <a:srgbClr val="0CADDB"/>
              </a:solidFill>
              <a:effectLst/>
              <a:latin typeface="Segoe Print" pitchFamily="2" charset="0"/>
              <a:ea typeface="Segoe UI Symbol" pitchFamily="34" charset="0"/>
              <a:cs typeface="Segoe UI" pitchFamily="34" charset="0"/>
            </a:endParaRPr>
          </a:p>
        </p:txBody>
      </p:sp>
    </p:spTree>
    <p:extLst>
      <p:ext uri="{BB962C8B-B14F-4D97-AF65-F5344CB8AC3E}">
        <p14:creationId xmlns:p14="http://schemas.microsoft.com/office/powerpoint/2010/main" val="751731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bel"/>
          <p:cNvSpPr>
            <a:spLocks/>
          </p:cNvSpPr>
          <p:nvPr/>
        </p:nvSpPr>
        <p:spPr bwMode="auto">
          <a:xfrm>
            <a:off x="13896" y="64366"/>
            <a:ext cx="2519260"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0CADDB"/>
                </a:solidFill>
                <a:latin typeface="Segoe Print" pitchFamily="2" charset="0"/>
                <a:ea typeface="Segoe UI Symbol" pitchFamily="34" charset="0"/>
                <a:cs typeface="Segoe UI" pitchFamily="34" charset="0"/>
              </a:rPr>
              <a:t>Footer</a:t>
            </a:r>
            <a:endParaRPr lang="en-US" sz="1050" b="1" dirty="0">
              <a:solidFill>
                <a:srgbClr val="0CADDB"/>
              </a:solidFill>
              <a:effectLst/>
              <a:latin typeface="Segoe Print" pitchFamily="2" charset="0"/>
              <a:ea typeface="Segoe UI Symbol" pitchFamily="34" charset="0"/>
              <a:cs typeface="Segoe UI" pitchFamily="34" charset="0"/>
            </a:endParaRPr>
          </a:p>
        </p:txBody>
      </p:sp>
      <p:sp>
        <p:nvSpPr>
          <p:cNvPr id="3" name="Rectangle 2"/>
          <p:cNvSpPr/>
          <p:nvPr/>
        </p:nvSpPr>
        <p:spPr>
          <a:xfrm>
            <a:off x="13896" y="424467"/>
            <a:ext cx="6858000" cy="1790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p:cNvSpPr txBox="1"/>
          <p:nvPr/>
        </p:nvSpPr>
        <p:spPr>
          <a:xfrm>
            <a:off x="296562" y="559938"/>
            <a:ext cx="1508426" cy="1384995"/>
          </a:xfrm>
          <a:prstGeom prst="rect">
            <a:avLst/>
          </a:prstGeom>
          <a:noFill/>
        </p:spPr>
        <p:txBody>
          <a:bodyPr wrap="square" rtlCol="0">
            <a:spAutoFit/>
          </a:bodyPr>
          <a:lstStyle/>
          <a:p>
            <a:r>
              <a:rPr lang="en-AU" sz="1400" u="sng" dirty="0"/>
              <a:t>Home</a:t>
            </a:r>
            <a:r>
              <a:rPr lang="en-AU" sz="1400" dirty="0"/>
              <a:t>  </a:t>
            </a:r>
          </a:p>
          <a:p>
            <a:r>
              <a:rPr lang="en-AU" sz="1400" u="sng" dirty="0"/>
              <a:t>Cabins</a:t>
            </a:r>
            <a:r>
              <a:rPr lang="en-AU" sz="1400" dirty="0"/>
              <a:t> </a:t>
            </a:r>
          </a:p>
          <a:p>
            <a:r>
              <a:rPr lang="en-AU" sz="1400" u="sng" dirty="0"/>
              <a:t>Camping</a:t>
            </a:r>
            <a:r>
              <a:rPr lang="en-AU" sz="1400" dirty="0"/>
              <a:t>  </a:t>
            </a:r>
          </a:p>
          <a:p>
            <a:r>
              <a:rPr lang="en-AU" sz="1400" u="sng" dirty="0"/>
              <a:t>Park Activities</a:t>
            </a:r>
            <a:r>
              <a:rPr lang="en-AU" sz="1400" dirty="0"/>
              <a:t> </a:t>
            </a:r>
          </a:p>
          <a:p>
            <a:r>
              <a:rPr lang="en-AU" sz="1400" u="sng" dirty="0"/>
              <a:t>Contact Us</a:t>
            </a:r>
            <a:r>
              <a:rPr lang="en-AU" sz="1400" dirty="0"/>
              <a:t> </a:t>
            </a:r>
          </a:p>
          <a:p>
            <a:r>
              <a:rPr lang="en-AU" sz="1400" u="sng" dirty="0"/>
              <a:t>Group Bookings</a:t>
            </a:r>
          </a:p>
        </p:txBody>
      </p:sp>
      <p:sp>
        <p:nvSpPr>
          <p:cNvPr id="5" name="TextBox 4"/>
          <p:cNvSpPr txBox="1"/>
          <p:nvPr/>
        </p:nvSpPr>
        <p:spPr>
          <a:xfrm>
            <a:off x="2011061" y="559938"/>
            <a:ext cx="2341863" cy="1815882"/>
          </a:xfrm>
          <a:prstGeom prst="rect">
            <a:avLst/>
          </a:prstGeom>
          <a:noFill/>
        </p:spPr>
        <p:txBody>
          <a:bodyPr wrap="square" rtlCol="0">
            <a:spAutoFit/>
          </a:bodyPr>
          <a:lstStyle/>
          <a:p>
            <a:r>
              <a:rPr lang="en-AU" sz="1400" u="sng" dirty="0"/>
              <a:t>Specials</a:t>
            </a:r>
            <a:endParaRPr lang="en-AU" sz="1400" dirty="0"/>
          </a:p>
          <a:p>
            <a:r>
              <a:rPr lang="en-AU" sz="1400" u="sng" dirty="0"/>
              <a:t>On Today</a:t>
            </a:r>
            <a:endParaRPr lang="en-AU" sz="1400" dirty="0"/>
          </a:p>
          <a:p>
            <a:r>
              <a:rPr lang="en-AU" sz="1400" u="sng" dirty="0"/>
              <a:t>Camping</a:t>
            </a:r>
          </a:p>
          <a:p>
            <a:r>
              <a:rPr lang="en-AU" sz="1400" u="sng" dirty="0"/>
              <a:t>Terms &amp; Conditions</a:t>
            </a:r>
          </a:p>
          <a:p>
            <a:r>
              <a:rPr lang="en-AU" sz="1400" u="sng" dirty="0"/>
              <a:t>Frequently Asked Questions</a:t>
            </a:r>
            <a:br>
              <a:rPr lang="en-AU" sz="1400" u="sng" dirty="0"/>
            </a:br>
            <a:br>
              <a:rPr lang="en-AU" sz="1400" u="sng" dirty="0"/>
            </a:br>
            <a:r>
              <a:rPr lang="en-AU" sz="1400" u="sng" dirty="0"/>
              <a:t>Park Map (PDF)</a:t>
            </a:r>
          </a:p>
          <a:p>
            <a:endParaRPr lang="en-AU" sz="1400" u="sng" dirty="0"/>
          </a:p>
        </p:txBody>
      </p:sp>
      <p:grpSp>
        <p:nvGrpSpPr>
          <p:cNvPr id="6" name="Info"/>
          <p:cNvGrpSpPr>
            <a:grpSpLocks noChangeAspect="1"/>
          </p:cNvGrpSpPr>
          <p:nvPr/>
        </p:nvGrpSpPr>
        <p:grpSpPr>
          <a:xfrm>
            <a:off x="5336872" y="527073"/>
            <a:ext cx="185942" cy="185942"/>
            <a:chOff x="1961513" y="4769645"/>
            <a:chExt cx="377825" cy="377825"/>
          </a:xfrm>
        </p:grpSpPr>
        <p:sp>
          <p:nvSpPr>
            <p:cNvPr id="7"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8"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9" name="Info"/>
          <p:cNvGrpSpPr>
            <a:grpSpLocks noChangeAspect="1"/>
          </p:cNvGrpSpPr>
          <p:nvPr/>
        </p:nvGrpSpPr>
        <p:grpSpPr>
          <a:xfrm>
            <a:off x="5345788" y="750501"/>
            <a:ext cx="185942" cy="185942"/>
            <a:chOff x="1961513" y="4769645"/>
            <a:chExt cx="377825" cy="377825"/>
          </a:xfrm>
        </p:grpSpPr>
        <p:sp>
          <p:nvSpPr>
            <p:cNvPr id="10"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1"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12" name="TextBox 11"/>
          <p:cNvSpPr txBox="1"/>
          <p:nvPr/>
        </p:nvSpPr>
        <p:spPr>
          <a:xfrm>
            <a:off x="5726587" y="452216"/>
            <a:ext cx="1508426" cy="1600438"/>
          </a:xfrm>
          <a:prstGeom prst="rect">
            <a:avLst/>
          </a:prstGeom>
          <a:noFill/>
        </p:spPr>
        <p:txBody>
          <a:bodyPr wrap="square" rtlCol="0">
            <a:spAutoFit/>
          </a:bodyPr>
          <a:lstStyle/>
          <a:p>
            <a:r>
              <a:rPr lang="en-AU" sz="1400" u="sng" dirty="0"/>
              <a:t>On Today</a:t>
            </a:r>
            <a:endParaRPr lang="en-AU" sz="1400" dirty="0"/>
          </a:p>
          <a:p>
            <a:r>
              <a:rPr lang="en-AU" sz="1400" u="sng" dirty="0"/>
              <a:t>Facebook</a:t>
            </a:r>
            <a:endParaRPr lang="en-AU" sz="1400" dirty="0"/>
          </a:p>
          <a:p>
            <a:r>
              <a:rPr lang="en-AU" sz="1400" u="sng" dirty="0"/>
              <a:t>Instagram</a:t>
            </a:r>
          </a:p>
          <a:p>
            <a:r>
              <a:rPr lang="en-AU" sz="1400" u="sng" dirty="0"/>
              <a:t>Google</a:t>
            </a:r>
          </a:p>
          <a:p>
            <a:r>
              <a:rPr lang="en-AU" sz="1400" u="sng" dirty="0"/>
              <a:t>Trip Advisor</a:t>
            </a:r>
            <a:br>
              <a:rPr lang="en-AU" sz="1400" u="sng" dirty="0"/>
            </a:br>
            <a:br>
              <a:rPr lang="en-AU" sz="1400" u="sng" dirty="0"/>
            </a:br>
            <a:endParaRPr lang="en-AU" sz="1400" u="sng" dirty="0"/>
          </a:p>
        </p:txBody>
      </p:sp>
      <p:grpSp>
        <p:nvGrpSpPr>
          <p:cNvPr id="13" name="Info"/>
          <p:cNvGrpSpPr>
            <a:grpSpLocks noChangeAspect="1"/>
          </p:cNvGrpSpPr>
          <p:nvPr/>
        </p:nvGrpSpPr>
        <p:grpSpPr>
          <a:xfrm>
            <a:off x="5345788" y="988216"/>
            <a:ext cx="185942" cy="185942"/>
            <a:chOff x="1961513" y="4769645"/>
            <a:chExt cx="377825" cy="377825"/>
          </a:xfrm>
        </p:grpSpPr>
        <p:sp>
          <p:nvSpPr>
            <p:cNvPr id="14"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5"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6" name="Info"/>
          <p:cNvGrpSpPr>
            <a:grpSpLocks noChangeAspect="1"/>
          </p:cNvGrpSpPr>
          <p:nvPr/>
        </p:nvGrpSpPr>
        <p:grpSpPr>
          <a:xfrm>
            <a:off x="5354841" y="1219472"/>
            <a:ext cx="185942" cy="185942"/>
            <a:chOff x="1961513" y="4769645"/>
            <a:chExt cx="377825" cy="377825"/>
          </a:xfrm>
        </p:grpSpPr>
        <p:sp>
          <p:nvSpPr>
            <p:cNvPr id="17"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8"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9" name="Info"/>
          <p:cNvGrpSpPr>
            <a:grpSpLocks noChangeAspect="1"/>
          </p:cNvGrpSpPr>
          <p:nvPr/>
        </p:nvGrpSpPr>
        <p:grpSpPr>
          <a:xfrm>
            <a:off x="5354841" y="1450728"/>
            <a:ext cx="185942" cy="185942"/>
            <a:chOff x="1961513" y="4769645"/>
            <a:chExt cx="377825" cy="377825"/>
          </a:xfrm>
        </p:grpSpPr>
        <p:sp>
          <p:nvSpPr>
            <p:cNvPr id="20"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21"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22" name="Button"/>
          <p:cNvSpPr>
            <a:spLocks/>
          </p:cNvSpPr>
          <p:nvPr/>
        </p:nvSpPr>
        <p:spPr bwMode="auto">
          <a:xfrm>
            <a:off x="3769370" y="597888"/>
            <a:ext cx="1095742" cy="239183"/>
          </a:xfrm>
          <a:prstGeom prst="rect">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bg1"/>
                </a:solidFill>
                <a:ea typeface="Segoe UI" pitchFamily="34" charset="0"/>
                <a:cs typeface="Segoe UI" pitchFamily="34" charset="0"/>
              </a:rPr>
              <a:t>Book Now</a:t>
            </a:r>
            <a:endParaRPr lang="en-US" sz="1200" dirty="0">
              <a:solidFill>
                <a:schemeClr val="bg1"/>
              </a:solidFill>
              <a:ea typeface="Segoe UI" pitchFamily="34" charset="0"/>
              <a:cs typeface="Segoe UI" pitchFamily="34" charset="0"/>
            </a:endParaRPr>
          </a:p>
        </p:txBody>
      </p:sp>
      <p:sp>
        <p:nvSpPr>
          <p:cNvPr id="23" name="Button"/>
          <p:cNvSpPr>
            <a:spLocks/>
          </p:cNvSpPr>
          <p:nvPr/>
        </p:nvSpPr>
        <p:spPr bwMode="auto">
          <a:xfrm>
            <a:off x="3769370" y="934975"/>
            <a:ext cx="1095742" cy="239183"/>
          </a:xfrm>
          <a:prstGeom prst="rect">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bg1"/>
                </a:solidFill>
                <a:ea typeface="Segoe UI" pitchFamily="34" charset="0"/>
                <a:cs typeface="Segoe UI" pitchFamily="34" charset="0"/>
              </a:rPr>
              <a:t>Call Now</a:t>
            </a:r>
            <a:endParaRPr lang="en-US" sz="12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07290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Image Dummy"/>
          <p:cNvSpPr>
            <a:spLocks/>
          </p:cNvSpPr>
          <p:nvPr/>
        </p:nvSpPr>
        <p:spPr bwMode="auto">
          <a:xfrm>
            <a:off x="0" y="-42600"/>
            <a:ext cx="6858000" cy="1606376"/>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Cabin Banner</a:t>
            </a:r>
          </a:p>
        </p:txBody>
      </p:sp>
      <p:sp>
        <p:nvSpPr>
          <p:cNvPr id="2" name="Label"/>
          <p:cNvSpPr>
            <a:spLocks/>
          </p:cNvSpPr>
          <p:nvPr/>
        </p:nvSpPr>
        <p:spPr bwMode="auto">
          <a:xfrm>
            <a:off x="13896" y="64366"/>
            <a:ext cx="2519260"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0CADDB"/>
                </a:solidFill>
                <a:latin typeface="Segoe Print" pitchFamily="2" charset="0"/>
                <a:ea typeface="Segoe UI Symbol" pitchFamily="34" charset="0"/>
                <a:cs typeface="Segoe UI" pitchFamily="34" charset="0"/>
              </a:rPr>
              <a:t>Cabin Page</a:t>
            </a:r>
            <a:endParaRPr lang="en-US" sz="1050" b="1" dirty="0">
              <a:solidFill>
                <a:srgbClr val="0CADDB"/>
              </a:solidFill>
              <a:effectLst/>
              <a:latin typeface="Segoe Print" pitchFamily="2" charset="0"/>
              <a:ea typeface="Segoe UI Symbol" pitchFamily="34" charset="0"/>
              <a:cs typeface="Segoe UI" pitchFamily="34" charset="0"/>
            </a:endParaRPr>
          </a:p>
        </p:txBody>
      </p:sp>
      <p:sp>
        <p:nvSpPr>
          <p:cNvPr id="3" name="Image Dummy"/>
          <p:cNvSpPr>
            <a:spLocks/>
          </p:cNvSpPr>
          <p:nvPr/>
        </p:nvSpPr>
        <p:spPr bwMode="auto">
          <a:xfrm>
            <a:off x="139053" y="4244943"/>
            <a:ext cx="1937394" cy="1186246"/>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Cabin </a:t>
            </a:r>
          </a:p>
          <a:p>
            <a:pPr algn="ctr"/>
            <a:r>
              <a:rPr lang="en-US" sz="900" dirty="0">
                <a:solidFill>
                  <a:srgbClr val="262626"/>
                </a:solidFill>
                <a:latin typeface="Segoe UI" pitchFamily="34" charset="0"/>
                <a:ea typeface="Segoe UI" pitchFamily="34" charset="0"/>
                <a:cs typeface="Segoe UI" pitchFamily="34" charset="0"/>
              </a:rPr>
              <a:t>Image</a:t>
            </a:r>
          </a:p>
        </p:txBody>
      </p:sp>
      <p:sp>
        <p:nvSpPr>
          <p:cNvPr id="4" name="Item Content 1"/>
          <p:cNvSpPr>
            <a:spLocks/>
          </p:cNvSpPr>
          <p:nvPr/>
        </p:nvSpPr>
        <p:spPr bwMode="auto">
          <a:xfrm>
            <a:off x="2453019" y="4659996"/>
            <a:ext cx="3870278" cy="12464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a:t>
            </a:r>
          </a:p>
          <a:p>
            <a:pPr>
              <a:spcAft>
                <a:spcPts val="600"/>
              </a:spcAft>
            </a:pPr>
            <a:endParaRPr lang="en-US" sz="1100" noProof="1">
              <a:solidFill>
                <a:srgbClr val="262626"/>
              </a:solidFill>
              <a:effectLst/>
              <a:latin typeface="Segoe UI" pitchFamily="34" charset="0"/>
              <a:ea typeface="Segoe UI" pitchFamily="34" charset="0"/>
              <a:cs typeface="Segoe UI" pitchFamily="34" charset="0"/>
            </a:endParaRPr>
          </a:p>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a:t>
            </a:r>
          </a:p>
          <a:p>
            <a:pPr>
              <a:spcAft>
                <a:spcPts val="600"/>
              </a:spcAft>
            </a:pPr>
            <a:endParaRPr lang="en-US" sz="1100" noProof="1">
              <a:solidFill>
                <a:srgbClr val="262626"/>
              </a:solidFill>
              <a:effectLst/>
              <a:latin typeface="Segoe UI" pitchFamily="34" charset="0"/>
              <a:ea typeface="Segoe UI" pitchFamily="34" charset="0"/>
              <a:cs typeface="Segoe UI" pitchFamily="34" charset="0"/>
            </a:endParaRPr>
          </a:p>
        </p:txBody>
      </p:sp>
      <p:sp>
        <p:nvSpPr>
          <p:cNvPr id="5" name="TextBox 4"/>
          <p:cNvSpPr txBox="1"/>
          <p:nvPr/>
        </p:nvSpPr>
        <p:spPr>
          <a:xfrm>
            <a:off x="2297048" y="4237746"/>
            <a:ext cx="1688186" cy="369332"/>
          </a:xfrm>
          <a:prstGeom prst="rect">
            <a:avLst/>
          </a:prstGeom>
          <a:noFill/>
        </p:spPr>
        <p:txBody>
          <a:bodyPr wrap="square" rtlCol="0">
            <a:spAutoFit/>
          </a:bodyPr>
          <a:lstStyle/>
          <a:p>
            <a:r>
              <a:rPr lang="en-AU" dirty="0"/>
              <a:t>Hibiscus</a:t>
            </a:r>
          </a:p>
        </p:txBody>
      </p:sp>
      <p:grpSp>
        <p:nvGrpSpPr>
          <p:cNvPr id="6" name="Info"/>
          <p:cNvGrpSpPr>
            <a:grpSpLocks noChangeAspect="1"/>
          </p:cNvGrpSpPr>
          <p:nvPr/>
        </p:nvGrpSpPr>
        <p:grpSpPr>
          <a:xfrm>
            <a:off x="2481565" y="5877066"/>
            <a:ext cx="248956" cy="248956"/>
            <a:chOff x="1961513" y="4769645"/>
            <a:chExt cx="377825" cy="377825"/>
          </a:xfrm>
        </p:grpSpPr>
        <p:sp>
          <p:nvSpPr>
            <p:cNvPr id="7"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8"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9" name="Info"/>
          <p:cNvGrpSpPr>
            <a:grpSpLocks noChangeAspect="1"/>
          </p:cNvGrpSpPr>
          <p:nvPr/>
        </p:nvGrpSpPr>
        <p:grpSpPr>
          <a:xfrm>
            <a:off x="2767322" y="5877060"/>
            <a:ext cx="248956" cy="248956"/>
            <a:chOff x="1961513" y="4769645"/>
            <a:chExt cx="377825" cy="377825"/>
          </a:xfrm>
        </p:grpSpPr>
        <p:sp>
          <p:nvSpPr>
            <p:cNvPr id="10"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1"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12" name="Button"/>
          <p:cNvSpPr>
            <a:spLocks/>
          </p:cNvSpPr>
          <p:nvPr/>
        </p:nvSpPr>
        <p:spPr bwMode="auto">
          <a:xfrm>
            <a:off x="196311" y="5709508"/>
            <a:ext cx="814727" cy="239183"/>
          </a:xfrm>
          <a:prstGeom prst="rect">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bg1"/>
                </a:solidFill>
                <a:ea typeface="Segoe UI" pitchFamily="34" charset="0"/>
                <a:cs typeface="Segoe UI" pitchFamily="34" charset="0"/>
              </a:rPr>
              <a:t>Book Now</a:t>
            </a:r>
            <a:endParaRPr lang="en-US" sz="1200" dirty="0">
              <a:solidFill>
                <a:schemeClr val="bg1"/>
              </a:solidFill>
              <a:ea typeface="Segoe UI" pitchFamily="34" charset="0"/>
              <a:cs typeface="Segoe UI" pitchFamily="34" charset="0"/>
            </a:endParaRPr>
          </a:p>
        </p:txBody>
      </p:sp>
      <p:sp>
        <p:nvSpPr>
          <p:cNvPr id="14" name="Image Dummy"/>
          <p:cNvSpPr>
            <a:spLocks/>
          </p:cNvSpPr>
          <p:nvPr/>
        </p:nvSpPr>
        <p:spPr bwMode="auto">
          <a:xfrm>
            <a:off x="139053" y="6505329"/>
            <a:ext cx="1937394" cy="1186246"/>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Cabin </a:t>
            </a:r>
          </a:p>
          <a:p>
            <a:pPr algn="ctr"/>
            <a:r>
              <a:rPr lang="en-US" sz="900" dirty="0">
                <a:solidFill>
                  <a:srgbClr val="262626"/>
                </a:solidFill>
                <a:latin typeface="Segoe UI" pitchFamily="34" charset="0"/>
                <a:ea typeface="Segoe UI" pitchFamily="34" charset="0"/>
                <a:cs typeface="Segoe UI" pitchFamily="34" charset="0"/>
              </a:rPr>
              <a:t>Image</a:t>
            </a:r>
          </a:p>
        </p:txBody>
      </p:sp>
      <p:sp>
        <p:nvSpPr>
          <p:cNvPr id="15" name="Item Content 1"/>
          <p:cNvSpPr>
            <a:spLocks/>
          </p:cNvSpPr>
          <p:nvPr/>
        </p:nvSpPr>
        <p:spPr bwMode="auto">
          <a:xfrm>
            <a:off x="2533156" y="6845189"/>
            <a:ext cx="3870278" cy="12464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a:t>
            </a:r>
          </a:p>
          <a:p>
            <a:pPr>
              <a:spcAft>
                <a:spcPts val="600"/>
              </a:spcAft>
            </a:pPr>
            <a:endParaRPr lang="en-US" sz="1100" noProof="1">
              <a:solidFill>
                <a:srgbClr val="262626"/>
              </a:solidFill>
              <a:effectLst/>
              <a:latin typeface="Segoe UI" pitchFamily="34" charset="0"/>
              <a:ea typeface="Segoe UI" pitchFamily="34" charset="0"/>
              <a:cs typeface="Segoe UI" pitchFamily="34" charset="0"/>
            </a:endParaRPr>
          </a:p>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a:t>
            </a:r>
          </a:p>
          <a:p>
            <a:pPr>
              <a:spcAft>
                <a:spcPts val="600"/>
              </a:spcAft>
            </a:pPr>
            <a:endParaRPr lang="en-US" sz="1100" noProof="1">
              <a:solidFill>
                <a:srgbClr val="262626"/>
              </a:solidFill>
              <a:effectLst/>
              <a:latin typeface="Segoe UI" pitchFamily="34" charset="0"/>
              <a:ea typeface="Segoe UI" pitchFamily="34" charset="0"/>
              <a:cs typeface="Segoe UI" pitchFamily="34" charset="0"/>
            </a:endParaRPr>
          </a:p>
        </p:txBody>
      </p:sp>
      <p:sp>
        <p:nvSpPr>
          <p:cNvPr id="16" name="TextBox 15"/>
          <p:cNvSpPr txBox="1"/>
          <p:nvPr/>
        </p:nvSpPr>
        <p:spPr>
          <a:xfrm>
            <a:off x="2453019" y="6427897"/>
            <a:ext cx="1688186" cy="369332"/>
          </a:xfrm>
          <a:prstGeom prst="rect">
            <a:avLst/>
          </a:prstGeom>
          <a:noFill/>
        </p:spPr>
        <p:txBody>
          <a:bodyPr wrap="square" rtlCol="0">
            <a:spAutoFit/>
          </a:bodyPr>
          <a:lstStyle/>
          <a:p>
            <a:r>
              <a:rPr lang="en-AU" dirty="0"/>
              <a:t>Palm</a:t>
            </a:r>
          </a:p>
        </p:txBody>
      </p:sp>
      <p:grpSp>
        <p:nvGrpSpPr>
          <p:cNvPr id="17" name="Info"/>
          <p:cNvGrpSpPr>
            <a:grpSpLocks noChangeAspect="1"/>
          </p:cNvGrpSpPr>
          <p:nvPr/>
        </p:nvGrpSpPr>
        <p:grpSpPr>
          <a:xfrm>
            <a:off x="2481565" y="8139650"/>
            <a:ext cx="248956" cy="248956"/>
            <a:chOff x="1961513" y="4769645"/>
            <a:chExt cx="377825" cy="377825"/>
          </a:xfrm>
        </p:grpSpPr>
        <p:sp>
          <p:nvSpPr>
            <p:cNvPr id="18"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9"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0" name="Info"/>
          <p:cNvGrpSpPr>
            <a:grpSpLocks noChangeAspect="1"/>
          </p:cNvGrpSpPr>
          <p:nvPr/>
        </p:nvGrpSpPr>
        <p:grpSpPr>
          <a:xfrm>
            <a:off x="2767322" y="8139644"/>
            <a:ext cx="248956" cy="248956"/>
            <a:chOff x="1961513" y="4769645"/>
            <a:chExt cx="377825" cy="377825"/>
          </a:xfrm>
        </p:grpSpPr>
        <p:sp>
          <p:nvSpPr>
            <p:cNvPr id="21"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22"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23" name="Button"/>
          <p:cNvSpPr>
            <a:spLocks/>
          </p:cNvSpPr>
          <p:nvPr/>
        </p:nvSpPr>
        <p:spPr bwMode="auto">
          <a:xfrm>
            <a:off x="196311" y="7972092"/>
            <a:ext cx="814727" cy="239183"/>
          </a:xfrm>
          <a:prstGeom prst="rect">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bg1"/>
                </a:solidFill>
                <a:ea typeface="Segoe UI" pitchFamily="34" charset="0"/>
                <a:cs typeface="Segoe UI" pitchFamily="34" charset="0"/>
              </a:rPr>
              <a:t>Book Now</a:t>
            </a:r>
            <a:endParaRPr lang="en-US" sz="1200" dirty="0">
              <a:solidFill>
                <a:schemeClr val="bg1"/>
              </a:solidFill>
              <a:ea typeface="Segoe UI" pitchFamily="34" charset="0"/>
              <a:cs typeface="Segoe UI" pitchFamily="34" charset="0"/>
            </a:endParaRPr>
          </a:p>
        </p:txBody>
      </p:sp>
      <p:sp>
        <p:nvSpPr>
          <p:cNvPr id="24" name="Image Dummy"/>
          <p:cNvSpPr>
            <a:spLocks/>
          </p:cNvSpPr>
          <p:nvPr/>
        </p:nvSpPr>
        <p:spPr bwMode="auto">
          <a:xfrm>
            <a:off x="139053" y="8530803"/>
            <a:ext cx="1937394" cy="1186246"/>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Cabin </a:t>
            </a:r>
          </a:p>
          <a:p>
            <a:pPr algn="ctr"/>
            <a:r>
              <a:rPr lang="en-US" sz="900" dirty="0">
                <a:solidFill>
                  <a:srgbClr val="262626"/>
                </a:solidFill>
                <a:latin typeface="Segoe UI" pitchFamily="34" charset="0"/>
                <a:ea typeface="Segoe UI" pitchFamily="34" charset="0"/>
                <a:cs typeface="Segoe UI" pitchFamily="34" charset="0"/>
              </a:rPr>
              <a:t>Image</a:t>
            </a:r>
          </a:p>
        </p:txBody>
      </p:sp>
      <p:sp>
        <p:nvSpPr>
          <p:cNvPr id="25" name="Item Content 1"/>
          <p:cNvSpPr>
            <a:spLocks/>
          </p:cNvSpPr>
          <p:nvPr/>
        </p:nvSpPr>
        <p:spPr bwMode="auto">
          <a:xfrm>
            <a:off x="2533156" y="8870663"/>
            <a:ext cx="3870278" cy="12464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a:t>
            </a:r>
          </a:p>
          <a:p>
            <a:pPr>
              <a:spcAft>
                <a:spcPts val="600"/>
              </a:spcAft>
            </a:pPr>
            <a:endParaRPr lang="en-US" sz="1100" noProof="1">
              <a:solidFill>
                <a:srgbClr val="262626"/>
              </a:solidFill>
              <a:effectLst/>
              <a:latin typeface="Segoe UI" pitchFamily="34" charset="0"/>
              <a:ea typeface="Segoe UI" pitchFamily="34" charset="0"/>
              <a:cs typeface="Segoe UI" pitchFamily="34" charset="0"/>
            </a:endParaRPr>
          </a:p>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a:t>
            </a:r>
          </a:p>
          <a:p>
            <a:pPr>
              <a:spcAft>
                <a:spcPts val="600"/>
              </a:spcAft>
            </a:pPr>
            <a:endParaRPr lang="en-US" sz="1100" noProof="1">
              <a:solidFill>
                <a:srgbClr val="262626"/>
              </a:solidFill>
              <a:effectLst/>
              <a:latin typeface="Segoe UI" pitchFamily="34" charset="0"/>
              <a:ea typeface="Segoe UI" pitchFamily="34" charset="0"/>
              <a:cs typeface="Segoe UI" pitchFamily="34" charset="0"/>
            </a:endParaRPr>
          </a:p>
        </p:txBody>
      </p:sp>
      <p:sp>
        <p:nvSpPr>
          <p:cNvPr id="26" name="TextBox 25"/>
          <p:cNvSpPr txBox="1"/>
          <p:nvPr/>
        </p:nvSpPr>
        <p:spPr>
          <a:xfrm>
            <a:off x="2453019" y="8453371"/>
            <a:ext cx="1688186" cy="369332"/>
          </a:xfrm>
          <a:prstGeom prst="rect">
            <a:avLst/>
          </a:prstGeom>
          <a:noFill/>
        </p:spPr>
        <p:txBody>
          <a:bodyPr wrap="square" rtlCol="0">
            <a:spAutoFit/>
          </a:bodyPr>
          <a:lstStyle/>
          <a:p>
            <a:r>
              <a:rPr lang="en-AU" dirty="0"/>
              <a:t>Pandanus</a:t>
            </a:r>
          </a:p>
        </p:txBody>
      </p:sp>
      <p:grpSp>
        <p:nvGrpSpPr>
          <p:cNvPr id="27" name="Info"/>
          <p:cNvGrpSpPr>
            <a:grpSpLocks noChangeAspect="1"/>
          </p:cNvGrpSpPr>
          <p:nvPr/>
        </p:nvGrpSpPr>
        <p:grpSpPr>
          <a:xfrm>
            <a:off x="2481565" y="10165124"/>
            <a:ext cx="248956" cy="248956"/>
            <a:chOff x="1961513" y="4769645"/>
            <a:chExt cx="377825" cy="377825"/>
          </a:xfrm>
        </p:grpSpPr>
        <p:sp>
          <p:nvSpPr>
            <p:cNvPr id="28"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29"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0" name="Info"/>
          <p:cNvGrpSpPr>
            <a:grpSpLocks noChangeAspect="1"/>
          </p:cNvGrpSpPr>
          <p:nvPr/>
        </p:nvGrpSpPr>
        <p:grpSpPr>
          <a:xfrm>
            <a:off x="2767322" y="10165118"/>
            <a:ext cx="248956" cy="248956"/>
            <a:chOff x="1961513" y="4769645"/>
            <a:chExt cx="377825" cy="377825"/>
          </a:xfrm>
        </p:grpSpPr>
        <p:sp>
          <p:nvSpPr>
            <p:cNvPr id="31"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2"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33" name="Button"/>
          <p:cNvSpPr>
            <a:spLocks/>
          </p:cNvSpPr>
          <p:nvPr/>
        </p:nvSpPr>
        <p:spPr bwMode="auto">
          <a:xfrm>
            <a:off x="196311" y="9997566"/>
            <a:ext cx="814727" cy="239183"/>
          </a:xfrm>
          <a:prstGeom prst="rect">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bg1"/>
                </a:solidFill>
                <a:ea typeface="Segoe UI" pitchFamily="34" charset="0"/>
                <a:cs typeface="Segoe UI" pitchFamily="34" charset="0"/>
              </a:rPr>
              <a:t>Book Now</a:t>
            </a:r>
            <a:endParaRPr lang="en-US" sz="1200" dirty="0">
              <a:solidFill>
                <a:schemeClr val="bg1"/>
              </a:solidFill>
              <a:ea typeface="Segoe UI" pitchFamily="34" charset="0"/>
              <a:cs typeface="Segoe UI" pitchFamily="34" charset="0"/>
            </a:endParaRPr>
          </a:p>
        </p:txBody>
      </p:sp>
      <p:sp>
        <p:nvSpPr>
          <p:cNvPr id="34" name="Image Dummy"/>
          <p:cNvSpPr>
            <a:spLocks/>
          </p:cNvSpPr>
          <p:nvPr/>
        </p:nvSpPr>
        <p:spPr bwMode="auto">
          <a:xfrm>
            <a:off x="139053" y="10537262"/>
            <a:ext cx="1937394" cy="1186246"/>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Cabin </a:t>
            </a:r>
          </a:p>
          <a:p>
            <a:pPr algn="ctr"/>
            <a:r>
              <a:rPr lang="en-US" sz="900" dirty="0">
                <a:solidFill>
                  <a:srgbClr val="262626"/>
                </a:solidFill>
                <a:latin typeface="Segoe UI" pitchFamily="34" charset="0"/>
                <a:ea typeface="Segoe UI" pitchFamily="34" charset="0"/>
                <a:cs typeface="Segoe UI" pitchFamily="34" charset="0"/>
              </a:rPr>
              <a:t>Image</a:t>
            </a:r>
          </a:p>
        </p:txBody>
      </p:sp>
      <p:sp>
        <p:nvSpPr>
          <p:cNvPr id="35" name="Item Content 1"/>
          <p:cNvSpPr>
            <a:spLocks/>
          </p:cNvSpPr>
          <p:nvPr/>
        </p:nvSpPr>
        <p:spPr bwMode="auto">
          <a:xfrm>
            <a:off x="2533156" y="10877122"/>
            <a:ext cx="3870278" cy="12464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a:t>
            </a:r>
          </a:p>
          <a:p>
            <a:pPr>
              <a:spcAft>
                <a:spcPts val="600"/>
              </a:spcAft>
            </a:pPr>
            <a:endParaRPr lang="en-US" sz="1100" noProof="1">
              <a:solidFill>
                <a:srgbClr val="262626"/>
              </a:solidFill>
              <a:effectLst/>
              <a:latin typeface="Segoe UI" pitchFamily="34" charset="0"/>
              <a:ea typeface="Segoe UI" pitchFamily="34" charset="0"/>
              <a:cs typeface="Segoe UI" pitchFamily="34" charset="0"/>
            </a:endParaRPr>
          </a:p>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a:t>
            </a:r>
          </a:p>
          <a:p>
            <a:pPr>
              <a:spcAft>
                <a:spcPts val="600"/>
              </a:spcAft>
            </a:pPr>
            <a:endParaRPr lang="en-US" sz="1100" noProof="1">
              <a:solidFill>
                <a:srgbClr val="262626"/>
              </a:solidFill>
              <a:effectLst/>
              <a:latin typeface="Segoe UI" pitchFamily="34" charset="0"/>
              <a:ea typeface="Segoe UI" pitchFamily="34" charset="0"/>
              <a:cs typeface="Segoe UI" pitchFamily="34" charset="0"/>
            </a:endParaRPr>
          </a:p>
        </p:txBody>
      </p:sp>
      <p:sp>
        <p:nvSpPr>
          <p:cNvPr id="36" name="TextBox 35"/>
          <p:cNvSpPr txBox="1"/>
          <p:nvPr/>
        </p:nvSpPr>
        <p:spPr>
          <a:xfrm>
            <a:off x="2453019" y="10459830"/>
            <a:ext cx="1688186" cy="369332"/>
          </a:xfrm>
          <a:prstGeom prst="rect">
            <a:avLst/>
          </a:prstGeom>
          <a:noFill/>
        </p:spPr>
        <p:txBody>
          <a:bodyPr wrap="square" rtlCol="0">
            <a:spAutoFit/>
          </a:bodyPr>
          <a:lstStyle/>
          <a:p>
            <a:r>
              <a:rPr lang="en-AU" dirty="0"/>
              <a:t>Palm</a:t>
            </a:r>
          </a:p>
        </p:txBody>
      </p:sp>
      <p:grpSp>
        <p:nvGrpSpPr>
          <p:cNvPr id="37" name="Info"/>
          <p:cNvGrpSpPr>
            <a:grpSpLocks noChangeAspect="1"/>
          </p:cNvGrpSpPr>
          <p:nvPr/>
        </p:nvGrpSpPr>
        <p:grpSpPr>
          <a:xfrm>
            <a:off x="2481565" y="12171583"/>
            <a:ext cx="248956" cy="248956"/>
            <a:chOff x="1961513" y="4769645"/>
            <a:chExt cx="377825" cy="377825"/>
          </a:xfrm>
        </p:grpSpPr>
        <p:sp>
          <p:nvSpPr>
            <p:cNvPr id="38"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9"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0" name="Info"/>
          <p:cNvGrpSpPr>
            <a:grpSpLocks noChangeAspect="1"/>
          </p:cNvGrpSpPr>
          <p:nvPr/>
        </p:nvGrpSpPr>
        <p:grpSpPr>
          <a:xfrm>
            <a:off x="2767322" y="12171577"/>
            <a:ext cx="248956" cy="248956"/>
            <a:chOff x="1961513" y="4769645"/>
            <a:chExt cx="377825" cy="377825"/>
          </a:xfrm>
        </p:grpSpPr>
        <p:sp>
          <p:nvSpPr>
            <p:cNvPr id="41"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2"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43" name="Button"/>
          <p:cNvSpPr>
            <a:spLocks/>
          </p:cNvSpPr>
          <p:nvPr/>
        </p:nvSpPr>
        <p:spPr bwMode="auto">
          <a:xfrm>
            <a:off x="196311" y="12004025"/>
            <a:ext cx="814727" cy="239183"/>
          </a:xfrm>
          <a:prstGeom prst="rect">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bg1"/>
                </a:solidFill>
                <a:ea typeface="Segoe UI" pitchFamily="34" charset="0"/>
                <a:cs typeface="Segoe UI" pitchFamily="34" charset="0"/>
              </a:rPr>
              <a:t>Book Now</a:t>
            </a:r>
            <a:endParaRPr lang="en-US" sz="1200" dirty="0">
              <a:solidFill>
                <a:schemeClr val="bg1"/>
              </a:solidFill>
              <a:ea typeface="Segoe UI" pitchFamily="34" charset="0"/>
              <a:cs typeface="Segoe UI" pitchFamily="34" charset="0"/>
            </a:endParaRPr>
          </a:p>
        </p:txBody>
      </p:sp>
      <p:sp>
        <p:nvSpPr>
          <p:cNvPr id="55" name="Item Content 1"/>
          <p:cNvSpPr>
            <a:spLocks/>
          </p:cNvSpPr>
          <p:nvPr/>
        </p:nvSpPr>
        <p:spPr bwMode="auto">
          <a:xfrm>
            <a:off x="296221" y="2220798"/>
            <a:ext cx="3560451" cy="135421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a:t>
            </a:r>
            <a:endParaRPr lang="en-US" sz="1100" noProof="1">
              <a:solidFill>
                <a:srgbClr val="262626"/>
              </a:solidFill>
              <a:effectLst/>
              <a:latin typeface="Segoe UI" pitchFamily="34" charset="0"/>
              <a:ea typeface="Segoe UI" pitchFamily="34" charset="0"/>
              <a:cs typeface="Segoe UI" pitchFamily="34" charset="0"/>
            </a:endParaRPr>
          </a:p>
        </p:txBody>
      </p:sp>
      <p:sp>
        <p:nvSpPr>
          <p:cNvPr id="56" name="Image Dummy"/>
          <p:cNvSpPr>
            <a:spLocks/>
          </p:cNvSpPr>
          <p:nvPr/>
        </p:nvSpPr>
        <p:spPr bwMode="auto">
          <a:xfrm>
            <a:off x="4142896" y="1942717"/>
            <a:ext cx="2455612" cy="1618230"/>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Hero </a:t>
            </a:r>
          </a:p>
          <a:p>
            <a:pPr algn="ctr"/>
            <a:r>
              <a:rPr lang="en-US" sz="900" dirty="0">
                <a:solidFill>
                  <a:srgbClr val="262626"/>
                </a:solidFill>
                <a:latin typeface="Segoe UI" pitchFamily="34" charset="0"/>
                <a:ea typeface="Segoe UI" pitchFamily="34" charset="0"/>
                <a:cs typeface="Segoe UI" pitchFamily="34" charset="0"/>
              </a:rPr>
              <a:t>Image </a:t>
            </a:r>
            <a:r>
              <a:rPr lang="en-US" sz="900">
                <a:solidFill>
                  <a:srgbClr val="262626"/>
                </a:solidFill>
                <a:latin typeface="Segoe UI" pitchFamily="34" charset="0"/>
                <a:ea typeface="Segoe UI" pitchFamily="34" charset="0"/>
                <a:cs typeface="Segoe UI" pitchFamily="34" charset="0"/>
              </a:rPr>
              <a:t>/ Video</a:t>
            </a:r>
            <a:endParaRPr lang="en-US" sz="900" dirty="0">
              <a:solidFill>
                <a:srgbClr val="262626"/>
              </a:solidFill>
              <a:latin typeface="Segoe UI" pitchFamily="34" charset="0"/>
              <a:ea typeface="Segoe UI" pitchFamily="34" charset="0"/>
              <a:cs typeface="Segoe UI" pitchFamily="34" charset="0"/>
            </a:endParaRPr>
          </a:p>
        </p:txBody>
      </p:sp>
      <p:sp>
        <p:nvSpPr>
          <p:cNvPr id="57" name="TextBox 56"/>
          <p:cNvSpPr txBox="1"/>
          <p:nvPr/>
        </p:nvSpPr>
        <p:spPr>
          <a:xfrm>
            <a:off x="196400" y="1758051"/>
            <a:ext cx="4201297" cy="369332"/>
          </a:xfrm>
          <a:prstGeom prst="rect">
            <a:avLst/>
          </a:prstGeom>
          <a:noFill/>
        </p:spPr>
        <p:txBody>
          <a:bodyPr wrap="square" rtlCol="0">
            <a:spAutoFit/>
          </a:bodyPr>
          <a:lstStyle/>
          <a:p>
            <a:r>
              <a:rPr lang="en-AU" dirty="0"/>
              <a:t>Luxurious Cabins</a:t>
            </a:r>
          </a:p>
        </p:txBody>
      </p:sp>
      <p:grpSp>
        <p:nvGrpSpPr>
          <p:cNvPr id="58" name="Info"/>
          <p:cNvGrpSpPr>
            <a:grpSpLocks noChangeAspect="1"/>
          </p:cNvGrpSpPr>
          <p:nvPr/>
        </p:nvGrpSpPr>
        <p:grpSpPr>
          <a:xfrm>
            <a:off x="296221" y="3721250"/>
            <a:ext cx="248956" cy="248956"/>
            <a:chOff x="1961513" y="4769645"/>
            <a:chExt cx="377825" cy="377825"/>
          </a:xfrm>
        </p:grpSpPr>
        <p:sp>
          <p:nvSpPr>
            <p:cNvPr id="59"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60"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1" name="Info"/>
          <p:cNvGrpSpPr>
            <a:grpSpLocks noChangeAspect="1"/>
          </p:cNvGrpSpPr>
          <p:nvPr/>
        </p:nvGrpSpPr>
        <p:grpSpPr>
          <a:xfrm>
            <a:off x="581978" y="3721244"/>
            <a:ext cx="248956" cy="248956"/>
            <a:chOff x="1961513" y="4769645"/>
            <a:chExt cx="377825" cy="377825"/>
          </a:xfrm>
        </p:grpSpPr>
        <p:sp>
          <p:nvSpPr>
            <p:cNvPr id="62"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63"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Tree>
    <p:extLst>
      <p:ext uri="{BB962C8B-B14F-4D97-AF65-F5344CB8AC3E}">
        <p14:creationId xmlns:p14="http://schemas.microsoft.com/office/powerpoint/2010/main" val="2675909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Image Dummy"/>
          <p:cNvSpPr>
            <a:spLocks/>
          </p:cNvSpPr>
          <p:nvPr/>
        </p:nvSpPr>
        <p:spPr bwMode="auto">
          <a:xfrm>
            <a:off x="0" y="-42600"/>
            <a:ext cx="6858000" cy="1606376"/>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Cabin Banner</a:t>
            </a:r>
          </a:p>
        </p:txBody>
      </p:sp>
      <p:sp>
        <p:nvSpPr>
          <p:cNvPr id="2" name="Label"/>
          <p:cNvSpPr>
            <a:spLocks/>
          </p:cNvSpPr>
          <p:nvPr/>
        </p:nvSpPr>
        <p:spPr bwMode="auto">
          <a:xfrm>
            <a:off x="13896" y="64366"/>
            <a:ext cx="2519260"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0CADDB"/>
                </a:solidFill>
                <a:latin typeface="Segoe Print" pitchFamily="2" charset="0"/>
                <a:ea typeface="Segoe UI Symbol" pitchFamily="34" charset="0"/>
                <a:cs typeface="Segoe UI" pitchFamily="34" charset="0"/>
              </a:rPr>
              <a:t>Camping Page</a:t>
            </a:r>
            <a:endParaRPr lang="en-US" sz="1050" b="1" dirty="0">
              <a:solidFill>
                <a:srgbClr val="0CADDB"/>
              </a:solidFill>
              <a:effectLst/>
              <a:latin typeface="Segoe Print" pitchFamily="2" charset="0"/>
              <a:ea typeface="Segoe UI Symbol" pitchFamily="34" charset="0"/>
              <a:cs typeface="Segoe UI" pitchFamily="34" charset="0"/>
            </a:endParaRPr>
          </a:p>
        </p:txBody>
      </p:sp>
      <p:sp>
        <p:nvSpPr>
          <p:cNvPr id="3" name="Image Dummy"/>
          <p:cNvSpPr>
            <a:spLocks/>
          </p:cNvSpPr>
          <p:nvPr/>
        </p:nvSpPr>
        <p:spPr bwMode="auto">
          <a:xfrm>
            <a:off x="139053" y="4244943"/>
            <a:ext cx="1937394" cy="1186246"/>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Cabin </a:t>
            </a:r>
          </a:p>
          <a:p>
            <a:pPr algn="ctr"/>
            <a:r>
              <a:rPr lang="en-US" sz="900" dirty="0">
                <a:solidFill>
                  <a:srgbClr val="262626"/>
                </a:solidFill>
                <a:latin typeface="Segoe UI" pitchFamily="34" charset="0"/>
                <a:ea typeface="Segoe UI" pitchFamily="34" charset="0"/>
                <a:cs typeface="Segoe UI" pitchFamily="34" charset="0"/>
              </a:rPr>
              <a:t>Image</a:t>
            </a:r>
          </a:p>
        </p:txBody>
      </p:sp>
      <p:sp>
        <p:nvSpPr>
          <p:cNvPr id="4" name="Item Content 1"/>
          <p:cNvSpPr>
            <a:spLocks/>
          </p:cNvSpPr>
          <p:nvPr/>
        </p:nvSpPr>
        <p:spPr bwMode="auto">
          <a:xfrm>
            <a:off x="2453019" y="4659996"/>
            <a:ext cx="3870278" cy="12464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a:t>
            </a:r>
          </a:p>
          <a:p>
            <a:pPr>
              <a:spcAft>
                <a:spcPts val="600"/>
              </a:spcAft>
            </a:pPr>
            <a:endParaRPr lang="en-US" sz="1100" noProof="1">
              <a:solidFill>
                <a:srgbClr val="262626"/>
              </a:solidFill>
              <a:effectLst/>
              <a:latin typeface="Segoe UI" pitchFamily="34" charset="0"/>
              <a:ea typeface="Segoe UI" pitchFamily="34" charset="0"/>
              <a:cs typeface="Segoe UI" pitchFamily="34" charset="0"/>
            </a:endParaRPr>
          </a:p>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a:t>
            </a:r>
          </a:p>
          <a:p>
            <a:pPr>
              <a:spcAft>
                <a:spcPts val="600"/>
              </a:spcAft>
            </a:pPr>
            <a:endParaRPr lang="en-US" sz="1100" noProof="1">
              <a:solidFill>
                <a:srgbClr val="262626"/>
              </a:solidFill>
              <a:effectLst/>
              <a:latin typeface="Segoe UI" pitchFamily="34" charset="0"/>
              <a:ea typeface="Segoe UI" pitchFamily="34" charset="0"/>
              <a:cs typeface="Segoe UI" pitchFamily="34" charset="0"/>
            </a:endParaRPr>
          </a:p>
        </p:txBody>
      </p:sp>
      <p:sp>
        <p:nvSpPr>
          <p:cNvPr id="5" name="TextBox 4"/>
          <p:cNvSpPr txBox="1"/>
          <p:nvPr/>
        </p:nvSpPr>
        <p:spPr>
          <a:xfrm>
            <a:off x="2297047" y="4237746"/>
            <a:ext cx="2656615" cy="369332"/>
          </a:xfrm>
          <a:prstGeom prst="rect">
            <a:avLst/>
          </a:prstGeom>
          <a:noFill/>
        </p:spPr>
        <p:txBody>
          <a:bodyPr wrap="square" rtlCol="0">
            <a:spAutoFit/>
          </a:bodyPr>
          <a:lstStyle/>
          <a:p>
            <a:r>
              <a:rPr lang="en-AU" dirty="0"/>
              <a:t>Premium Creek Side Sites</a:t>
            </a:r>
          </a:p>
        </p:txBody>
      </p:sp>
      <p:grpSp>
        <p:nvGrpSpPr>
          <p:cNvPr id="6" name="Info"/>
          <p:cNvGrpSpPr>
            <a:grpSpLocks noChangeAspect="1"/>
          </p:cNvGrpSpPr>
          <p:nvPr/>
        </p:nvGrpSpPr>
        <p:grpSpPr>
          <a:xfrm>
            <a:off x="2481565" y="5877066"/>
            <a:ext cx="248956" cy="248956"/>
            <a:chOff x="1961513" y="4769645"/>
            <a:chExt cx="377825" cy="377825"/>
          </a:xfrm>
        </p:grpSpPr>
        <p:sp>
          <p:nvSpPr>
            <p:cNvPr id="7"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8"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9" name="Info"/>
          <p:cNvGrpSpPr>
            <a:grpSpLocks noChangeAspect="1"/>
          </p:cNvGrpSpPr>
          <p:nvPr/>
        </p:nvGrpSpPr>
        <p:grpSpPr>
          <a:xfrm>
            <a:off x="2767322" y="5877060"/>
            <a:ext cx="248956" cy="248956"/>
            <a:chOff x="1961513" y="4769645"/>
            <a:chExt cx="377825" cy="377825"/>
          </a:xfrm>
        </p:grpSpPr>
        <p:sp>
          <p:nvSpPr>
            <p:cNvPr id="10"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1"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12" name="Button"/>
          <p:cNvSpPr>
            <a:spLocks/>
          </p:cNvSpPr>
          <p:nvPr/>
        </p:nvSpPr>
        <p:spPr bwMode="auto">
          <a:xfrm>
            <a:off x="196311" y="5709508"/>
            <a:ext cx="814727" cy="239183"/>
          </a:xfrm>
          <a:prstGeom prst="rect">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bg1"/>
                </a:solidFill>
                <a:ea typeface="Segoe UI" pitchFamily="34" charset="0"/>
                <a:cs typeface="Segoe UI" pitchFamily="34" charset="0"/>
              </a:rPr>
              <a:t>Book Now</a:t>
            </a:r>
            <a:endParaRPr lang="en-US" sz="1200" dirty="0">
              <a:solidFill>
                <a:schemeClr val="bg1"/>
              </a:solidFill>
              <a:ea typeface="Segoe UI" pitchFamily="34" charset="0"/>
              <a:cs typeface="Segoe UI" pitchFamily="34" charset="0"/>
            </a:endParaRPr>
          </a:p>
        </p:txBody>
      </p:sp>
      <p:sp>
        <p:nvSpPr>
          <p:cNvPr id="14" name="Image Dummy"/>
          <p:cNvSpPr>
            <a:spLocks/>
          </p:cNvSpPr>
          <p:nvPr/>
        </p:nvSpPr>
        <p:spPr bwMode="auto">
          <a:xfrm>
            <a:off x="139053" y="6505329"/>
            <a:ext cx="1937394" cy="1186246"/>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Cabin </a:t>
            </a:r>
          </a:p>
          <a:p>
            <a:pPr algn="ctr"/>
            <a:r>
              <a:rPr lang="en-US" sz="900" dirty="0">
                <a:solidFill>
                  <a:srgbClr val="262626"/>
                </a:solidFill>
                <a:latin typeface="Segoe UI" pitchFamily="34" charset="0"/>
                <a:ea typeface="Segoe UI" pitchFamily="34" charset="0"/>
                <a:cs typeface="Segoe UI" pitchFamily="34" charset="0"/>
              </a:rPr>
              <a:t>Image</a:t>
            </a:r>
          </a:p>
        </p:txBody>
      </p:sp>
      <p:sp>
        <p:nvSpPr>
          <p:cNvPr id="15" name="Item Content 1"/>
          <p:cNvSpPr>
            <a:spLocks/>
          </p:cNvSpPr>
          <p:nvPr/>
        </p:nvSpPr>
        <p:spPr bwMode="auto">
          <a:xfrm>
            <a:off x="2533156" y="6845189"/>
            <a:ext cx="3870278" cy="12464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a:t>
            </a:r>
          </a:p>
          <a:p>
            <a:pPr>
              <a:spcAft>
                <a:spcPts val="600"/>
              </a:spcAft>
            </a:pPr>
            <a:endParaRPr lang="en-US" sz="1100" noProof="1">
              <a:solidFill>
                <a:srgbClr val="262626"/>
              </a:solidFill>
              <a:effectLst/>
              <a:latin typeface="Segoe UI" pitchFamily="34" charset="0"/>
              <a:ea typeface="Segoe UI" pitchFamily="34" charset="0"/>
              <a:cs typeface="Segoe UI" pitchFamily="34" charset="0"/>
            </a:endParaRPr>
          </a:p>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a:t>
            </a:r>
          </a:p>
          <a:p>
            <a:pPr>
              <a:spcAft>
                <a:spcPts val="600"/>
              </a:spcAft>
            </a:pPr>
            <a:endParaRPr lang="en-US" sz="1100" noProof="1">
              <a:solidFill>
                <a:srgbClr val="262626"/>
              </a:solidFill>
              <a:effectLst/>
              <a:latin typeface="Segoe UI" pitchFamily="34" charset="0"/>
              <a:ea typeface="Segoe UI" pitchFamily="34" charset="0"/>
              <a:cs typeface="Segoe UI" pitchFamily="34" charset="0"/>
            </a:endParaRPr>
          </a:p>
        </p:txBody>
      </p:sp>
      <p:sp>
        <p:nvSpPr>
          <p:cNvPr id="16" name="TextBox 15"/>
          <p:cNvSpPr txBox="1"/>
          <p:nvPr/>
        </p:nvSpPr>
        <p:spPr>
          <a:xfrm>
            <a:off x="2453019" y="6427897"/>
            <a:ext cx="1688186" cy="369332"/>
          </a:xfrm>
          <a:prstGeom prst="rect">
            <a:avLst/>
          </a:prstGeom>
          <a:noFill/>
        </p:spPr>
        <p:txBody>
          <a:bodyPr wrap="square" rtlCol="0">
            <a:spAutoFit/>
          </a:bodyPr>
          <a:lstStyle/>
          <a:p>
            <a:r>
              <a:rPr lang="en-AU" dirty="0"/>
              <a:t>Caravan Sites</a:t>
            </a:r>
          </a:p>
        </p:txBody>
      </p:sp>
      <p:grpSp>
        <p:nvGrpSpPr>
          <p:cNvPr id="17" name="Info"/>
          <p:cNvGrpSpPr>
            <a:grpSpLocks noChangeAspect="1"/>
          </p:cNvGrpSpPr>
          <p:nvPr/>
        </p:nvGrpSpPr>
        <p:grpSpPr>
          <a:xfrm>
            <a:off x="2481565" y="8139650"/>
            <a:ext cx="248956" cy="248956"/>
            <a:chOff x="1961513" y="4769645"/>
            <a:chExt cx="377825" cy="377825"/>
          </a:xfrm>
        </p:grpSpPr>
        <p:sp>
          <p:nvSpPr>
            <p:cNvPr id="18"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9"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0" name="Info"/>
          <p:cNvGrpSpPr>
            <a:grpSpLocks noChangeAspect="1"/>
          </p:cNvGrpSpPr>
          <p:nvPr/>
        </p:nvGrpSpPr>
        <p:grpSpPr>
          <a:xfrm>
            <a:off x="2767322" y="8139644"/>
            <a:ext cx="248956" cy="248956"/>
            <a:chOff x="1961513" y="4769645"/>
            <a:chExt cx="377825" cy="377825"/>
          </a:xfrm>
        </p:grpSpPr>
        <p:sp>
          <p:nvSpPr>
            <p:cNvPr id="21"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22"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23" name="Button"/>
          <p:cNvSpPr>
            <a:spLocks/>
          </p:cNvSpPr>
          <p:nvPr/>
        </p:nvSpPr>
        <p:spPr bwMode="auto">
          <a:xfrm>
            <a:off x="196311" y="7972092"/>
            <a:ext cx="814727" cy="239183"/>
          </a:xfrm>
          <a:prstGeom prst="rect">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bg1"/>
                </a:solidFill>
                <a:ea typeface="Segoe UI" pitchFamily="34" charset="0"/>
                <a:cs typeface="Segoe UI" pitchFamily="34" charset="0"/>
              </a:rPr>
              <a:t>Book Now</a:t>
            </a:r>
            <a:endParaRPr lang="en-US" sz="1200" dirty="0">
              <a:solidFill>
                <a:schemeClr val="bg1"/>
              </a:solidFill>
              <a:ea typeface="Segoe UI" pitchFamily="34" charset="0"/>
              <a:cs typeface="Segoe UI" pitchFamily="34" charset="0"/>
            </a:endParaRPr>
          </a:p>
        </p:txBody>
      </p:sp>
      <p:sp>
        <p:nvSpPr>
          <p:cNvPr id="24" name="Image Dummy"/>
          <p:cNvSpPr>
            <a:spLocks/>
          </p:cNvSpPr>
          <p:nvPr/>
        </p:nvSpPr>
        <p:spPr bwMode="auto">
          <a:xfrm>
            <a:off x="139053" y="8530803"/>
            <a:ext cx="1937394" cy="1186246"/>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Cabin </a:t>
            </a:r>
          </a:p>
          <a:p>
            <a:pPr algn="ctr"/>
            <a:r>
              <a:rPr lang="en-US" sz="900" dirty="0">
                <a:solidFill>
                  <a:srgbClr val="262626"/>
                </a:solidFill>
                <a:latin typeface="Segoe UI" pitchFamily="34" charset="0"/>
                <a:ea typeface="Segoe UI" pitchFamily="34" charset="0"/>
                <a:cs typeface="Segoe UI" pitchFamily="34" charset="0"/>
              </a:rPr>
              <a:t>Image</a:t>
            </a:r>
          </a:p>
        </p:txBody>
      </p:sp>
      <p:sp>
        <p:nvSpPr>
          <p:cNvPr id="25" name="Item Content 1"/>
          <p:cNvSpPr>
            <a:spLocks/>
          </p:cNvSpPr>
          <p:nvPr/>
        </p:nvSpPr>
        <p:spPr bwMode="auto">
          <a:xfrm>
            <a:off x="2533156" y="8870663"/>
            <a:ext cx="3870278" cy="12464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a:t>
            </a:r>
          </a:p>
          <a:p>
            <a:pPr>
              <a:spcAft>
                <a:spcPts val="600"/>
              </a:spcAft>
            </a:pPr>
            <a:endParaRPr lang="en-US" sz="1100" noProof="1">
              <a:solidFill>
                <a:srgbClr val="262626"/>
              </a:solidFill>
              <a:effectLst/>
              <a:latin typeface="Segoe UI" pitchFamily="34" charset="0"/>
              <a:ea typeface="Segoe UI" pitchFamily="34" charset="0"/>
              <a:cs typeface="Segoe UI" pitchFamily="34" charset="0"/>
            </a:endParaRPr>
          </a:p>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a:t>
            </a:r>
          </a:p>
          <a:p>
            <a:pPr>
              <a:spcAft>
                <a:spcPts val="600"/>
              </a:spcAft>
            </a:pPr>
            <a:endParaRPr lang="en-US" sz="1100" noProof="1">
              <a:solidFill>
                <a:srgbClr val="262626"/>
              </a:solidFill>
              <a:effectLst/>
              <a:latin typeface="Segoe UI" pitchFamily="34" charset="0"/>
              <a:ea typeface="Segoe UI" pitchFamily="34" charset="0"/>
              <a:cs typeface="Segoe UI" pitchFamily="34" charset="0"/>
            </a:endParaRPr>
          </a:p>
        </p:txBody>
      </p:sp>
      <p:sp>
        <p:nvSpPr>
          <p:cNvPr id="26" name="TextBox 25"/>
          <p:cNvSpPr txBox="1"/>
          <p:nvPr/>
        </p:nvSpPr>
        <p:spPr>
          <a:xfrm>
            <a:off x="2453019" y="8453371"/>
            <a:ext cx="2928606" cy="369332"/>
          </a:xfrm>
          <a:prstGeom prst="rect">
            <a:avLst/>
          </a:prstGeom>
          <a:noFill/>
        </p:spPr>
        <p:txBody>
          <a:bodyPr wrap="square" rtlCol="0">
            <a:spAutoFit/>
          </a:bodyPr>
          <a:lstStyle/>
          <a:p>
            <a:r>
              <a:rPr lang="en-AU" dirty="0"/>
              <a:t>Creek Side Camping</a:t>
            </a:r>
          </a:p>
        </p:txBody>
      </p:sp>
      <p:grpSp>
        <p:nvGrpSpPr>
          <p:cNvPr id="27" name="Info"/>
          <p:cNvGrpSpPr>
            <a:grpSpLocks noChangeAspect="1"/>
          </p:cNvGrpSpPr>
          <p:nvPr/>
        </p:nvGrpSpPr>
        <p:grpSpPr>
          <a:xfrm>
            <a:off x="2481565" y="10165124"/>
            <a:ext cx="248956" cy="248956"/>
            <a:chOff x="1961513" y="4769645"/>
            <a:chExt cx="377825" cy="377825"/>
          </a:xfrm>
        </p:grpSpPr>
        <p:sp>
          <p:nvSpPr>
            <p:cNvPr id="28"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29"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0" name="Info"/>
          <p:cNvGrpSpPr>
            <a:grpSpLocks noChangeAspect="1"/>
          </p:cNvGrpSpPr>
          <p:nvPr/>
        </p:nvGrpSpPr>
        <p:grpSpPr>
          <a:xfrm>
            <a:off x="2767322" y="10165118"/>
            <a:ext cx="248956" cy="248956"/>
            <a:chOff x="1961513" y="4769645"/>
            <a:chExt cx="377825" cy="377825"/>
          </a:xfrm>
        </p:grpSpPr>
        <p:sp>
          <p:nvSpPr>
            <p:cNvPr id="31"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2"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33" name="Button"/>
          <p:cNvSpPr>
            <a:spLocks/>
          </p:cNvSpPr>
          <p:nvPr/>
        </p:nvSpPr>
        <p:spPr bwMode="auto">
          <a:xfrm>
            <a:off x="196311" y="9997566"/>
            <a:ext cx="814727" cy="239183"/>
          </a:xfrm>
          <a:prstGeom prst="rect">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bg1"/>
                </a:solidFill>
                <a:ea typeface="Segoe UI" pitchFamily="34" charset="0"/>
                <a:cs typeface="Segoe UI" pitchFamily="34" charset="0"/>
              </a:rPr>
              <a:t>Book Now</a:t>
            </a:r>
            <a:endParaRPr lang="en-US" sz="1200" dirty="0">
              <a:solidFill>
                <a:schemeClr val="bg1"/>
              </a:solidFill>
              <a:ea typeface="Segoe UI" pitchFamily="34" charset="0"/>
              <a:cs typeface="Segoe UI" pitchFamily="34" charset="0"/>
            </a:endParaRPr>
          </a:p>
        </p:txBody>
      </p:sp>
      <p:grpSp>
        <p:nvGrpSpPr>
          <p:cNvPr id="37" name="Info"/>
          <p:cNvGrpSpPr>
            <a:grpSpLocks noChangeAspect="1"/>
          </p:cNvGrpSpPr>
          <p:nvPr/>
        </p:nvGrpSpPr>
        <p:grpSpPr>
          <a:xfrm>
            <a:off x="2481565" y="12171583"/>
            <a:ext cx="248956" cy="248956"/>
            <a:chOff x="1961513" y="4769645"/>
            <a:chExt cx="377825" cy="377825"/>
          </a:xfrm>
        </p:grpSpPr>
        <p:sp>
          <p:nvSpPr>
            <p:cNvPr id="38"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9"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0" name="Info"/>
          <p:cNvGrpSpPr>
            <a:grpSpLocks noChangeAspect="1"/>
          </p:cNvGrpSpPr>
          <p:nvPr/>
        </p:nvGrpSpPr>
        <p:grpSpPr>
          <a:xfrm>
            <a:off x="2767322" y="12171577"/>
            <a:ext cx="248956" cy="248956"/>
            <a:chOff x="1961513" y="4769645"/>
            <a:chExt cx="377825" cy="377825"/>
          </a:xfrm>
        </p:grpSpPr>
        <p:sp>
          <p:nvSpPr>
            <p:cNvPr id="41"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2"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55" name="Item Content 1"/>
          <p:cNvSpPr>
            <a:spLocks/>
          </p:cNvSpPr>
          <p:nvPr/>
        </p:nvSpPr>
        <p:spPr bwMode="auto">
          <a:xfrm>
            <a:off x="239071" y="2220798"/>
            <a:ext cx="3560451" cy="135421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a:t>
            </a:r>
            <a:endParaRPr lang="en-US" sz="1100" noProof="1">
              <a:solidFill>
                <a:srgbClr val="262626"/>
              </a:solidFill>
              <a:effectLst/>
              <a:latin typeface="Segoe UI" pitchFamily="34" charset="0"/>
              <a:ea typeface="Segoe UI" pitchFamily="34" charset="0"/>
              <a:cs typeface="Segoe UI" pitchFamily="34" charset="0"/>
            </a:endParaRPr>
          </a:p>
        </p:txBody>
      </p:sp>
      <p:sp>
        <p:nvSpPr>
          <p:cNvPr id="56" name="Image Dummy"/>
          <p:cNvSpPr>
            <a:spLocks/>
          </p:cNvSpPr>
          <p:nvPr/>
        </p:nvSpPr>
        <p:spPr bwMode="auto">
          <a:xfrm>
            <a:off x="4142896" y="1942717"/>
            <a:ext cx="2455612" cy="1618230"/>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Hero </a:t>
            </a:r>
          </a:p>
          <a:p>
            <a:pPr algn="ctr"/>
            <a:r>
              <a:rPr lang="en-US" sz="900" dirty="0">
                <a:solidFill>
                  <a:srgbClr val="262626"/>
                </a:solidFill>
                <a:latin typeface="Segoe UI" pitchFamily="34" charset="0"/>
                <a:ea typeface="Segoe UI" pitchFamily="34" charset="0"/>
                <a:cs typeface="Segoe UI" pitchFamily="34" charset="0"/>
              </a:rPr>
              <a:t>Image </a:t>
            </a:r>
            <a:r>
              <a:rPr lang="en-US" sz="900">
                <a:solidFill>
                  <a:srgbClr val="262626"/>
                </a:solidFill>
                <a:latin typeface="Segoe UI" pitchFamily="34" charset="0"/>
                <a:ea typeface="Segoe UI" pitchFamily="34" charset="0"/>
                <a:cs typeface="Segoe UI" pitchFamily="34" charset="0"/>
              </a:rPr>
              <a:t>/ Video</a:t>
            </a:r>
            <a:endParaRPr lang="en-US" sz="900" dirty="0">
              <a:solidFill>
                <a:srgbClr val="262626"/>
              </a:solidFill>
              <a:latin typeface="Segoe UI" pitchFamily="34" charset="0"/>
              <a:ea typeface="Segoe UI" pitchFamily="34" charset="0"/>
              <a:cs typeface="Segoe UI" pitchFamily="34" charset="0"/>
            </a:endParaRPr>
          </a:p>
        </p:txBody>
      </p:sp>
      <p:sp>
        <p:nvSpPr>
          <p:cNvPr id="57" name="TextBox 56"/>
          <p:cNvSpPr txBox="1"/>
          <p:nvPr/>
        </p:nvSpPr>
        <p:spPr>
          <a:xfrm>
            <a:off x="148775" y="1758051"/>
            <a:ext cx="4201297" cy="369332"/>
          </a:xfrm>
          <a:prstGeom prst="rect">
            <a:avLst/>
          </a:prstGeom>
          <a:noFill/>
        </p:spPr>
        <p:txBody>
          <a:bodyPr wrap="square" rtlCol="0">
            <a:spAutoFit/>
          </a:bodyPr>
          <a:lstStyle/>
          <a:p>
            <a:r>
              <a:rPr lang="en-AU" dirty="0"/>
              <a:t>Camping &amp; Caravanning </a:t>
            </a:r>
          </a:p>
        </p:txBody>
      </p:sp>
      <p:grpSp>
        <p:nvGrpSpPr>
          <p:cNvPr id="58" name="Info"/>
          <p:cNvGrpSpPr>
            <a:grpSpLocks noChangeAspect="1"/>
          </p:cNvGrpSpPr>
          <p:nvPr/>
        </p:nvGrpSpPr>
        <p:grpSpPr>
          <a:xfrm>
            <a:off x="296221" y="3721250"/>
            <a:ext cx="248956" cy="248956"/>
            <a:chOff x="1961513" y="4769645"/>
            <a:chExt cx="377825" cy="377825"/>
          </a:xfrm>
        </p:grpSpPr>
        <p:sp>
          <p:nvSpPr>
            <p:cNvPr id="59"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60"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1" name="Info"/>
          <p:cNvGrpSpPr>
            <a:grpSpLocks noChangeAspect="1"/>
          </p:cNvGrpSpPr>
          <p:nvPr/>
        </p:nvGrpSpPr>
        <p:grpSpPr>
          <a:xfrm>
            <a:off x="581978" y="3721244"/>
            <a:ext cx="248956" cy="248956"/>
            <a:chOff x="1961513" y="4769645"/>
            <a:chExt cx="377825" cy="377825"/>
          </a:xfrm>
        </p:grpSpPr>
        <p:sp>
          <p:nvSpPr>
            <p:cNvPr id="62"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63"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Tree>
    <p:extLst>
      <p:ext uri="{BB962C8B-B14F-4D97-AF65-F5344CB8AC3E}">
        <p14:creationId xmlns:p14="http://schemas.microsoft.com/office/powerpoint/2010/main" val="1395596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Image Dummy"/>
          <p:cNvSpPr>
            <a:spLocks/>
          </p:cNvSpPr>
          <p:nvPr/>
        </p:nvSpPr>
        <p:spPr bwMode="auto">
          <a:xfrm>
            <a:off x="0" y="-42600"/>
            <a:ext cx="6858000" cy="1606376"/>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Cabin Banner</a:t>
            </a:r>
          </a:p>
        </p:txBody>
      </p:sp>
      <p:sp>
        <p:nvSpPr>
          <p:cNvPr id="2" name="Label"/>
          <p:cNvSpPr>
            <a:spLocks/>
          </p:cNvSpPr>
          <p:nvPr/>
        </p:nvSpPr>
        <p:spPr bwMode="auto">
          <a:xfrm>
            <a:off x="13896" y="64366"/>
            <a:ext cx="2519260"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0CADDB"/>
                </a:solidFill>
                <a:latin typeface="Segoe Print" pitchFamily="2" charset="0"/>
                <a:ea typeface="Segoe UI Symbol" pitchFamily="34" charset="0"/>
                <a:cs typeface="Segoe UI" pitchFamily="34" charset="0"/>
              </a:rPr>
              <a:t>Activity Page</a:t>
            </a:r>
            <a:endParaRPr lang="en-US" sz="1050" b="1" dirty="0">
              <a:solidFill>
                <a:srgbClr val="0CADDB"/>
              </a:solidFill>
              <a:effectLst/>
              <a:latin typeface="Segoe Print" pitchFamily="2" charset="0"/>
              <a:ea typeface="Segoe UI Symbol" pitchFamily="34" charset="0"/>
              <a:cs typeface="Segoe UI" pitchFamily="34" charset="0"/>
            </a:endParaRPr>
          </a:p>
        </p:txBody>
      </p:sp>
      <p:sp>
        <p:nvSpPr>
          <p:cNvPr id="3" name="Image Dummy"/>
          <p:cNvSpPr>
            <a:spLocks/>
          </p:cNvSpPr>
          <p:nvPr/>
        </p:nvSpPr>
        <p:spPr bwMode="auto">
          <a:xfrm>
            <a:off x="4141204" y="4094196"/>
            <a:ext cx="2457303" cy="1544604"/>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err="1">
                <a:solidFill>
                  <a:srgbClr val="262626"/>
                </a:solidFill>
                <a:latin typeface="Segoe UI" pitchFamily="34" charset="0"/>
                <a:ea typeface="Segoe UI" pitchFamily="34" charset="0"/>
                <a:cs typeface="Segoe UI" pitchFamily="34" charset="0"/>
              </a:rPr>
              <a:t>Activty</a:t>
            </a:r>
            <a:r>
              <a:rPr lang="en-US" sz="900" dirty="0">
                <a:solidFill>
                  <a:srgbClr val="262626"/>
                </a:solidFill>
                <a:latin typeface="Segoe UI" pitchFamily="34" charset="0"/>
                <a:ea typeface="Segoe UI" pitchFamily="34" charset="0"/>
                <a:cs typeface="Segoe UI" pitchFamily="34" charset="0"/>
              </a:rPr>
              <a:t> Image</a:t>
            </a:r>
          </a:p>
          <a:p>
            <a:pPr algn="ctr"/>
            <a:r>
              <a:rPr lang="en-US" sz="900" dirty="0">
                <a:solidFill>
                  <a:srgbClr val="262626"/>
                </a:solidFill>
                <a:latin typeface="Segoe UI" pitchFamily="34" charset="0"/>
                <a:ea typeface="Segoe UI" pitchFamily="34" charset="0"/>
                <a:cs typeface="Segoe UI" pitchFamily="34" charset="0"/>
              </a:rPr>
              <a:t>Image</a:t>
            </a:r>
          </a:p>
        </p:txBody>
      </p:sp>
      <p:sp>
        <p:nvSpPr>
          <p:cNvPr id="4" name="Item Content 1"/>
          <p:cNvSpPr>
            <a:spLocks/>
          </p:cNvSpPr>
          <p:nvPr/>
        </p:nvSpPr>
        <p:spPr bwMode="auto">
          <a:xfrm>
            <a:off x="270927" y="4708402"/>
            <a:ext cx="3870278" cy="12464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a:t>
            </a:r>
          </a:p>
          <a:p>
            <a:pPr>
              <a:spcAft>
                <a:spcPts val="600"/>
              </a:spcAft>
            </a:pPr>
            <a:endParaRPr lang="en-US" sz="1100" noProof="1">
              <a:solidFill>
                <a:srgbClr val="262626"/>
              </a:solidFill>
              <a:effectLst/>
              <a:latin typeface="Segoe UI" pitchFamily="34" charset="0"/>
              <a:ea typeface="Segoe UI" pitchFamily="34" charset="0"/>
              <a:cs typeface="Segoe UI" pitchFamily="34" charset="0"/>
            </a:endParaRPr>
          </a:p>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a:t>
            </a:r>
          </a:p>
          <a:p>
            <a:pPr>
              <a:spcAft>
                <a:spcPts val="600"/>
              </a:spcAft>
            </a:pPr>
            <a:endParaRPr lang="en-US" sz="1100" noProof="1">
              <a:solidFill>
                <a:srgbClr val="262626"/>
              </a:solidFill>
              <a:effectLst/>
              <a:latin typeface="Segoe UI" pitchFamily="34" charset="0"/>
              <a:ea typeface="Segoe UI" pitchFamily="34" charset="0"/>
              <a:cs typeface="Segoe UI" pitchFamily="34" charset="0"/>
            </a:endParaRPr>
          </a:p>
        </p:txBody>
      </p:sp>
      <p:sp>
        <p:nvSpPr>
          <p:cNvPr id="5" name="TextBox 4"/>
          <p:cNvSpPr txBox="1"/>
          <p:nvPr/>
        </p:nvSpPr>
        <p:spPr>
          <a:xfrm>
            <a:off x="196311" y="4185478"/>
            <a:ext cx="2656615" cy="369332"/>
          </a:xfrm>
          <a:prstGeom prst="rect">
            <a:avLst/>
          </a:prstGeom>
          <a:noFill/>
        </p:spPr>
        <p:txBody>
          <a:bodyPr wrap="square" rtlCol="0">
            <a:spAutoFit/>
          </a:bodyPr>
          <a:lstStyle/>
          <a:p>
            <a:r>
              <a:rPr lang="en-AU" dirty="0"/>
              <a:t>Activity for Families</a:t>
            </a:r>
          </a:p>
        </p:txBody>
      </p:sp>
      <p:sp>
        <p:nvSpPr>
          <p:cNvPr id="23" name="Button"/>
          <p:cNvSpPr>
            <a:spLocks/>
          </p:cNvSpPr>
          <p:nvPr/>
        </p:nvSpPr>
        <p:spPr bwMode="auto">
          <a:xfrm>
            <a:off x="3003195" y="3572331"/>
            <a:ext cx="814727" cy="239183"/>
          </a:xfrm>
          <a:prstGeom prst="rect">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bg1"/>
                </a:solidFill>
                <a:ea typeface="Segoe UI" pitchFamily="34" charset="0"/>
                <a:cs typeface="Segoe UI" pitchFamily="34" charset="0"/>
              </a:rPr>
              <a:t>Book Now</a:t>
            </a:r>
            <a:endParaRPr lang="en-US" sz="1200" dirty="0">
              <a:solidFill>
                <a:schemeClr val="bg1"/>
              </a:solidFill>
              <a:ea typeface="Segoe UI" pitchFamily="34" charset="0"/>
              <a:cs typeface="Segoe UI" pitchFamily="34" charset="0"/>
            </a:endParaRPr>
          </a:p>
        </p:txBody>
      </p:sp>
      <p:sp>
        <p:nvSpPr>
          <p:cNvPr id="55" name="Item Content 1"/>
          <p:cNvSpPr>
            <a:spLocks/>
          </p:cNvSpPr>
          <p:nvPr/>
        </p:nvSpPr>
        <p:spPr bwMode="auto">
          <a:xfrm>
            <a:off x="239071" y="2218114"/>
            <a:ext cx="3560451" cy="135421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a:t>
            </a:r>
            <a:endParaRPr lang="en-US" sz="1100" noProof="1">
              <a:solidFill>
                <a:srgbClr val="262626"/>
              </a:solidFill>
              <a:effectLst/>
              <a:latin typeface="Segoe UI" pitchFamily="34" charset="0"/>
              <a:ea typeface="Segoe UI" pitchFamily="34" charset="0"/>
              <a:cs typeface="Segoe UI" pitchFamily="34" charset="0"/>
            </a:endParaRPr>
          </a:p>
        </p:txBody>
      </p:sp>
      <p:sp>
        <p:nvSpPr>
          <p:cNvPr id="56" name="Image Dummy"/>
          <p:cNvSpPr>
            <a:spLocks/>
          </p:cNvSpPr>
          <p:nvPr/>
        </p:nvSpPr>
        <p:spPr bwMode="auto">
          <a:xfrm>
            <a:off x="4142896" y="1940033"/>
            <a:ext cx="2455612" cy="1618230"/>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Hero </a:t>
            </a:r>
          </a:p>
          <a:p>
            <a:pPr algn="ctr"/>
            <a:r>
              <a:rPr lang="en-US" sz="900" dirty="0">
                <a:solidFill>
                  <a:srgbClr val="262626"/>
                </a:solidFill>
                <a:latin typeface="Segoe UI" pitchFamily="34" charset="0"/>
                <a:ea typeface="Segoe UI" pitchFamily="34" charset="0"/>
                <a:cs typeface="Segoe UI" pitchFamily="34" charset="0"/>
              </a:rPr>
              <a:t>Image </a:t>
            </a:r>
            <a:r>
              <a:rPr lang="en-US" sz="900">
                <a:solidFill>
                  <a:srgbClr val="262626"/>
                </a:solidFill>
                <a:latin typeface="Segoe UI" pitchFamily="34" charset="0"/>
                <a:ea typeface="Segoe UI" pitchFamily="34" charset="0"/>
                <a:cs typeface="Segoe UI" pitchFamily="34" charset="0"/>
              </a:rPr>
              <a:t>/ Video</a:t>
            </a:r>
            <a:endParaRPr lang="en-US" sz="900" dirty="0">
              <a:solidFill>
                <a:srgbClr val="262626"/>
              </a:solidFill>
              <a:latin typeface="Segoe UI" pitchFamily="34" charset="0"/>
              <a:ea typeface="Segoe UI" pitchFamily="34" charset="0"/>
              <a:cs typeface="Segoe UI" pitchFamily="34" charset="0"/>
            </a:endParaRPr>
          </a:p>
        </p:txBody>
      </p:sp>
      <p:sp>
        <p:nvSpPr>
          <p:cNvPr id="57" name="TextBox 56"/>
          <p:cNvSpPr txBox="1"/>
          <p:nvPr/>
        </p:nvSpPr>
        <p:spPr>
          <a:xfrm>
            <a:off x="148775" y="1755367"/>
            <a:ext cx="4201297" cy="369332"/>
          </a:xfrm>
          <a:prstGeom prst="rect">
            <a:avLst/>
          </a:prstGeom>
          <a:noFill/>
        </p:spPr>
        <p:txBody>
          <a:bodyPr wrap="square" rtlCol="0">
            <a:spAutoFit/>
          </a:bodyPr>
          <a:lstStyle/>
          <a:p>
            <a:r>
              <a:rPr lang="en-AU" dirty="0"/>
              <a:t>Park Activities &amp; the Local Area</a:t>
            </a:r>
          </a:p>
        </p:txBody>
      </p:sp>
      <p:grpSp>
        <p:nvGrpSpPr>
          <p:cNvPr id="58" name="Info"/>
          <p:cNvGrpSpPr>
            <a:grpSpLocks noChangeAspect="1"/>
          </p:cNvGrpSpPr>
          <p:nvPr/>
        </p:nvGrpSpPr>
        <p:grpSpPr>
          <a:xfrm>
            <a:off x="296221" y="3721250"/>
            <a:ext cx="248956" cy="248956"/>
            <a:chOff x="1961513" y="4769645"/>
            <a:chExt cx="377825" cy="377825"/>
          </a:xfrm>
        </p:grpSpPr>
        <p:sp>
          <p:nvSpPr>
            <p:cNvPr id="59"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60"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1" name="Info"/>
          <p:cNvGrpSpPr>
            <a:grpSpLocks noChangeAspect="1"/>
          </p:cNvGrpSpPr>
          <p:nvPr/>
        </p:nvGrpSpPr>
        <p:grpSpPr>
          <a:xfrm>
            <a:off x="581978" y="3721244"/>
            <a:ext cx="248956" cy="248956"/>
            <a:chOff x="1961513" y="4769645"/>
            <a:chExt cx="377825" cy="377825"/>
          </a:xfrm>
        </p:grpSpPr>
        <p:sp>
          <p:nvSpPr>
            <p:cNvPr id="62"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63"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49" name="Image Dummy"/>
          <p:cNvSpPr>
            <a:spLocks/>
          </p:cNvSpPr>
          <p:nvPr/>
        </p:nvSpPr>
        <p:spPr bwMode="auto">
          <a:xfrm>
            <a:off x="273217" y="6156034"/>
            <a:ext cx="3698707" cy="1544604"/>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err="1">
                <a:solidFill>
                  <a:srgbClr val="262626"/>
                </a:solidFill>
                <a:latin typeface="Segoe UI" pitchFamily="34" charset="0"/>
                <a:ea typeface="Segoe UI" pitchFamily="34" charset="0"/>
                <a:cs typeface="Segoe UI" pitchFamily="34" charset="0"/>
              </a:rPr>
              <a:t>Activty</a:t>
            </a:r>
            <a:r>
              <a:rPr lang="en-US" sz="900" dirty="0">
                <a:solidFill>
                  <a:srgbClr val="262626"/>
                </a:solidFill>
                <a:latin typeface="Segoe UI" pitchFamily="34" charset="0"/>
                <a:ea typeface="Segoe UI" pitchFamily="34" charset="0"/>
                <a:cs typeface="Segoe UI" pitchFamily="34" charset="0"/>
              </a:rPr>
              <a:t> Image</a:t>
            </a:r>
          </a:p>
          <a:p>
            <a:pPr algn="ctr"/>
            <a:r>
              <a:rPr lang="en-US" sz="900" dirty="0">
                <a:solidFill>
                  <a:srgbClr val="262626"/>
                </a:solidFill>
                <a:latin typeface="Segoe UI" pitchFamily="34" charset="0"/>
                <a:ea typeface="Segoe UI" pitchFamily="34" charset="0"/>
                <a:cs typeface="Segoe UI" pitchFamily="34" charset="0"/>
              </a:rPr>
              <a:t>Image</a:t>
            </a:r>
          </a:p>
        </p:txBody>
      </p:sp>
      <p:sp>
        <p:nvSpPr>
          <p:cNvPr id="50" name="Image Dummy"/>
          <p:cNvSpPr>
            <a:spLocks/>
          </p:cNvSpPr>
          <p:nvPr/>
        </p:nvSpPr>
        <p:spPr bwMode="auto">
          <a:xfrm>
            <a:off x="4141204" y="6108489"/>
            <a:ext cx="2457303" cy="1544604"/>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err="1">
                <a:solidFill>
                  <a:srgbClr val="262626"/>
                </a:solidFill>
                <a:latin typeface="Segoe UI" pitchFamily="34" charset="0"/>
                <a:ea typeface="Segoe UI" pitchFamily="34" charset="0"/>
                <a:cs typeface="Segoe UI" pitchFamily="34" charset="0"/>
              </a:rPr>
              <a:t>Activty</a:t>
            </a:r>
            <a:r>
              <a:rPr lang="en-US" sz="900" dirty="0">
                <a:solidFill>
                  <a:srgbClr val="262626"/>
                </a:solidFill>
                <a:latin typeface="Segoe UI" pitchFamily="34" charset="0"/>
                <a:ea typeface="Segoe UI" pitchFamily="34" charset="0"/>
                <a:cs typeface="Segoe UI" pitchFamily="34" charset="0"/>
              </a:rPr>
              <a:t> Image</a:t>
            </a:r>
          </a:p>
          <a:p>
            <a:pPr algn="ctr"/>
            <a:r>
              <a:rPr lang="en-US" sz="900" dirty="0">
                <a:solidFill>
                  <a:srgbClr val="262626"/>
                </a:solidFill>
                <a:latin typeface="Segoe UI" pitchFamily="34" charset="0"/>
                <a:ea typeface="Segoe UI" pitchFamily="34" charset="0"/>
                <a:cs typeface="Segoe UI" pitchFamily="34" charset="0"/>
              </a:rPr>
              <a:t>Image</a:t>
            </a:r>
          </a:p>
        </p:txBody>
      </p:sp>
      <p:sp>
        <p:nvSpPr>
          <p:cNvPr id="51" name="Image Dummy"/>
          <p:cNvSpPr>
            <a:spLocks/>
          </p:cNvSpPr>
          <p:nvPr/>
        </p:nvSpPr>
        <p:spPr bwMode="auto">
          <a:xfrm>
            <a:off x="4093668" y="8031886"/>
            <a:ext cx="2457303" cy="1544604"/>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err="1">
                <a:solidFill>
                  <a:srgbClr val="262626"/>
                </a:solidFill>
                <a:latin typeface="Segoe UI" pitchFamily="34" charset="0"/>
                <a:ea typeface="Segoe UI" pitchFamily="34" charset="0"/>
                <a:cs typeface="Segoe UI" pitchFamily="34" charset="0"/>
              </a:rPr>
              <a:t>Activty</a:t>
            </a:r>
            <a:r>
              <a:rPr lang="en-US" sz="900" dirty="0">
                <a:solidFill>
                  <a:srgbClr val="262626"/>
                </a:solidFill>
                <a:latin typeface="Segoe UI" pitchFamily="34" charset="0"/>
                <a:ea typeface="Segoe UI" pitchFamily="34" charset="0"/>
                <a:cs typeface="Segoe UI" pitchFamily="34" charset="0"/>
              </a:rPr>
              <a:t> Image</a:t>
            </a:r>
          </a:p>
          <a:p>
            <a:pPr algn="ctr"/>
            <a:r>
              <a:rPr lang="en-US" sz="900" dirty="0">
                <a:solidFill>
                  <a:srgbClr val="262626"/>
                </a:solidFill>
                <a:latin typeface="Segoe UI" pitchFamily="34" charset="0"/>
                <a:ea typeface="Segoe UI" pitchFamily="34" charset="0"/>
                <a:cs typeface="Segoe UI" pitchFamily="34" charset="0"/>
              </a:rPr>
              <a:t>Image</a:t>
            </a:r>
          </a:p>
        </p:txBody>
      </p:sp>
      <p:sp>
        <p:nvSpPr>
          <p:cNvPr id="52" name="Item Content 1"/>
          <p:cNvSpPr>
            <a:spLocks/>
          </p:cNvSpPr>
          <p:nvPr/>
        </p:nvSpPr>
        <p:spPr bwMode="auto">
          <a:xfrm>
            <a:off x="223391" y="8646092"/>
            <a:ext cx="3870278" cy="12464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a:t>
            </a:r>
          </a:p>
          <a:p>
            <a:pPr>
              <a:spcAft>
                <a:spcPts val="600"/>
              </a:spcAft>
            </a:pPr>
            <a:endParaRPr lang="en-US" sz="1100" noProof="1">
              <a:solidFill>
                <a:srgbClr val="262626"/>
              </a:solidFill>
              <a:effectLst/>
              <a:latin typeface="Segoe UI" pitchFamily="34" charset="0"/>
              <a:ea typeface="Segoe UI" pitchFamily="34" charset="0"/>
              <a:cs typeface="Segoe UI" pitchFamily="34" charset="0"/>
            </a:endParaRPr>
          </a:p>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a:t>
            </a:r>
          </a:p>
          <a:p>
            <a:pPr>
              <a:spcAft>
                <a:spcPts val="600"/>
              </a:spcAft>
            </a:pPr>
            <a:endParaRPr lang="en-US" sz="1100" noProof="1">
              <a:solidFill>
                <a:srgbClr val="262626"/>
              </a:solidFill>
              <a:effectLst/>
              <a:latin typeface="Segoe UI" pitchFamily="34" charset="0"/>
              <a:ea typeface="Segoe UI" pitchFamily="34" charset="0"/>
              <a:cs typeface="Segoe UI" pitchFamily="34" charset="0"/>
            </a:endParaRPr>
          </a:p>
        </p:txBody>
      </p:sp>
      <p:sp>
        <p:nvSpPr>
          <p:cNvPr id="53" name="TextBox 52"/>
          <p:cNvSpPr txBox="1"/>
          <p:nvPr/>
        </p:nvSpPr>
        <p:spPr>
          <a:xfrm>
            <a:off x="148775" y="8123168"/>
            <a:ext cx="2656615" cy="369332"/>
          </a:xfrm>
          <a:prstGeom prst="rect">
            <a:avLst/>
          </a:prstGeom>
          <a:noFill/>
        </p:spPr>
        <p:txBody>
          <a:bodyPr wrap="square" rtlCol="0">
            <a:spAutoFit/>
          </a:bodyPr>
          <a:lstStyle/>
          <a:p>
            <a:r>
              <a:rPr lang="en-AU" dirty="0"/>
              <a:t>Activity for Couples</a:t>
            </a:r>
          </a:p>
        </p:txBody>
      </p:sp>
      <p:sp>
        <p:nvSpPr>
          <p:cNvPr id="64" name="Image Dummy"/>
          <p:cNvSpPr>
            <a:spLocks/>
          </p:cNvSpPr>
          <p:nvPr/>
        </p:nvSpPr>
        <p:spPr bwMode="auto">
          <a:xfrm>
            <a:off x="225681" y="10093724"/>
            <a:ext cx="3698707" cy="1544604"/>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err="1">
                <a:solidFill>
                  <a:srgbClr val="262626"/>
                </a:solidFill>
                <a:latin typeface="Segoe UI" pitchFamily="34" charset="0"/>
                <a:ea typeface="Segoe UI" pitchFamily="34" charset="0"/>
                <a:cs typeface="Segoe UI" pitchFamily="34" charset="0"/>
              </a:rPr>
              <a:t>Activty</a:t>
            </a:r>
            <a:r>
              <a:rPr lang="en-US" sz="900" dirty="0">
                <a:solidFill>
                  <a:srgbClr val="262626"/>
                </a:solidFill>
                <a:latin typeface="Segoe UI" pitchFamily="34" charset="0"/>
                <a:ea typeface="Segoe UI" pitchFamily="34" charset="0"/>
                <a:cs typeface="Segoe UI" pitchFamily="34" charset="0"/>
              </a:rPr>
              <a:t> Image</a:t>
            </a:r>
          </a:p>
          <a:p>
            <a:pPr algn="ctr"/>
            <a:r>
              <a:rPr lang="en-US" sz="900" dirty="0">
                <a:solidFill>
                  <a:srgbClr val="262626"/>
                </a:solidFill>
                <a:latin typeface="Segoe UI" pitchFamily="34" charset="0"/>
                <a:ea typeface="Segoe UI" pitchFamily="34" charset="0"/>
                <a:cs typeface="Segoe UI" pitchFamily="34" charset="0"/>
              </a:rPr>
              <a:t>Image</a:t>
            </a:r>
          </a:p>
        </p:txBody>
      </p:sp>
      <p:sp>
        <p:nvSpPr>
          <p:cNvPr id="65" name="Image Dummy"/>
          <p:cNvSpPr>
            <a:spLocks/>
          </p:cNvSpPr>
          <p:nvPr/>
        </p:nvSpPr>
        <p:spPr bwMode="auto">
          <a:xfrm>
            <a:off x="4093668" y="10046179"/>
            <a:ext cx="2457303" cy="1544604"/>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err="1">
                <a:solidFill>
                  <a:srgbClr val="262626"/>
                </a:solidFill>
                <a:latin typeface="Segoe UI" pitchFamily="34" charset="0"/>
                <a:ea typeface="Segoe UI" pitchFamily="34" charset="0"/>
                <a:cs typeface="Segoe UI" pitchFamily="34" charset="0"/>
              </a:rPr>
              <a:t>Activty</a:t>
            </a:r>
            <a:r>
              <a:rPr lang="en-US" sz="900" dirty="0">
                <a:solidFill>
                  <a:srgbClr val="262626"/>
                </a:solidFill>
                <a:latin typeface="Segoe UI" pitchFamily="34" charset="0"/>
                <a:ea typeface="Segoe UI" pitchFamily="34" charset="0"/>
                <a:cs typeface="Segoe UI" pitchFamily="34" charset="0"/>
              </a:rPr>
              <a:t> Image</a:t>
            </a:r>
          </a:p>
          <a:p>
            <a:pPr algn="ctr"/>
            <a:r>
              <a:rPr lang="en-US" sz="900" dirty="0">
                <a:solidFill>
                  <a:srgbClr val="262626"/>
                </a:solidFill>
                <a:latin typeface="Segoe UI" pitchFamily="34" charset="0"/>
                <a:ea typeface="Segoe UI" pitchFamily="34" charset="0"/>
                <a:cs typeface="Segoe UI" pitchFamily="34" charset="0"/>
              </a:rPr>
              <a:t>Image</a:t>
            </a:r>
          </a:p>
        </p:txBody>
      </p:sp>
    </p:spTree>
    <p:extLst>
      <p:ext uri="{BB962C8B-B14F-4D97-AF65-F5344CB8AC3E}">
        <p14:creationId xmlns:p14="http://schemas.microsoft.com/office/powerpoint/2010/main" val="3465273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Image Dummy"/>
          <p:cNvSpPr>
            <a:spLocks/>
          </p:cNvSpPr>
          <p:nvPr/>
        </p:nvSpPr>
        <p:spPr bwMode="auto">
          <a:xfrm>
            <a:off x="0" y="-42600"/>
            <a:ext cx="6858000" cy="1606376"/>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Cabin Banner</a:t>
            </a:r>
          </a:p>
        </p:txBody>
      </p:sp>
      <p:sp>
        <p:nvSpPr>
          <p:cNvPr id="2" name="Label"/>
          <p:cNvSpPr>
            <a:spLocks/>
          </p:cNvSpPr>
          <p:nvPr/>
        </p:nvSpPr>
        <p:spPr bwMode="auto">
          <a:xfrm>
            <a:off x="13896" y="64366"/>
            <a:ext cx="2519260"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0CADDB"/>
                </a:solidFill>
                <a:latin typeface="Segoe Print" pitchFamily="2" charset="0"/>
                <a:ea typeface="Segoe UI Symbol" pitchFamily="34" charset="0"/>
                <a:cs typeface="Segoe UI" pitchFamily="34" charset="0"/>
              </a:rPr>
              <a:t>Group Bookings</a:t>
            </a:r>
            <a:endParaRPr lang="en-US" sz="1050" b="1" dirty="0">
              <a:solidFill>
                <a:srgbClr val="0CADDB"/>
              </a:solidFill>
              <a:effectLst/>
              <a:latin typeface="Segoe Print" pitchFamily="2" charset="0"/>
              <a:ea typeface="Segoe UI Symbol" pitchFamily="34" charset="0"/>
              <a:cs typeface="Segoe UI" pitchFamily="34" charset="0"/>
            </a:endParaRPr>
          </a:p>
        </p:txBody>
      </p:sp>
      <p:sp>
        <p:nvSpPr>
          <p:cNvPr id="3" name="Image Dummy"/>
          <p:cNvSpPr>
            <a:spLocks/>
          </p:cNvSpPr>
          <p:nvPr/>
        </p:nvSpPr>
        <p:spPr bwMode="auto">
          <a:xfrm>
            <a:off x="4141204" y="4094196"/>
            <a:ext cx="2457303" cy="1544604"/>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err="1">
                <a:solidFill>
                  <a:srgbClr val="262626"/>
                </a:solidFill>
                <a:latin typeface="Segoe UI" pitchFamily="34" charset="0"/>
                <a:ea typeface="Segoe UI" pitchFamily="34" charset="0"/>
                <a:cs typeface="Segoe UI" pitchFamily="34" charset="0"/>
              </a:rPr>
              <a:t>Activty</a:t>
            </a:r>
            <a:r>
              <a:rPr lang="en-US" sz="900" dirty="0">
                <a:solidFill>
                  <a:srgbClr val="262626"/>
                </a:solidFill>
                <a:latin typeface="Segoe UI" pitchFamily="34" charset="0"/>
                <a:ea typeface="Segoe UI" pitchFamily="34" charset="0"/>
                <a:cs typeface="Segoe UI" pitchFamily="34" charset="0"/>
              </a:rPr>
              <a:t> Image</a:t>
            </a:r>
          </a:p>
          <a:p>
            <a:pPr algn="ctr"/>
            <a:r>
              <a:rPr lang="en-US" sz="900" dirty="0">
                <a:solidFill>
                  <a:srgbClr val="262626"/>
                </a:solidFill>
                <a:latin typeface="Segoe UI" pitchFamily="34" charset="0"/>
                <a:ea typeface="Segoe UI" pitchFamily="34" charset="0"/>
                <a:cs typeface="Segoe UI" pitchFamily="34" charset="0"/>
              </a:rPr>
              <a:t>Image</a:t>
            </a:r>
          </a:p>
        </p:txBody>
      </p:sp>
      <p:sp>
        <p:nvSpPr>
          <p:cNvPr id="4" name="Item Content 1"/>
          <p:cNvSpPr>
            <a:spLocks/>
          </p:cNvSpPr>
          <p:nvPr/>
        </p:nvSpPr>
        <p:spPr bwMode="auto">
          <a:xfrm>
            <a:off x="223390" y="3813565"/>
            <a:ext cx="3870278" cy="12464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a:t>
            </a:r>
          </a:p>
          <a:p>
            <a:pPr>
              <a:spcAft>
                <a:spcPts val="600"/>
              </a:spcAft>
            </a:pPr>
            <a:endParaRPr lang="en-US" sz="1100" noProof="1">
              <a:solidFill>
                <a:srgbClr val="262626"/>
              </a:solidFill>
              <a:effectLst/>
              <a:latin typeface="Segoe UI" pitchFamily="34" charset="0"/>
              <a:ea typeface="Segoe UI" pitchFamily="34" charset="0"/>
              <a:cs typeface="Segoe UI" pitchFamily="34" charset="0"/>
            </a:endParaRPr>
          </a:p>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a:t>
            </a:r>
          </a:p>
          <a:p>
            <a:pPr>
              <a:spcAft>
                <a:spcPts val="600"/>
              </a:spcAft>
            </a:pPr>
            <a:endParaRPr lang="en-US" sz="1100" noProof="1">
              <a:solidFill>
                <a:srgbClr val="262626"/>
              </a:solidFill>
              <a:effectLst/>
              <a:latin typeface="Segoe UI" pitchFamily="34" charset="0"/>
              <a:ea typeface="Segoe UI" pitchFamily="34" charset="0"/>
              <a:cs typeface="Segoe UI" pitchFamily="34" charset="0"/>
            </a:endParaRPr>
          </a:p>
        </p:txBody>
      </p:sp>
      <p:sp>
        <p:nvSpPr>
          <p:cNvPr id="5" name="TextBox 4"/>
          <p:cNvSpPr txBox="1"/>
          <p:nvPr/>
        </p:nvSpPr>
        <p:spPr>
          <a:xfrm>
            <a:off x="196311" y="4185478"/>
            <a:ext cx="2656615" cy="369332"/>
          </a:xfrm>
          <a:prstGeom prst="rect">
            <a:avLst/>
          </a:prstGeom>
          <a:noFill/>
        </p:spPr>
        <p:txBody>
          <a:bodyPr wrap="square" rtlCol="0">
            <a:spAutoFit/>
          </a:bodyPr>
          <a:lstStyle/>
          <a:p>
            <a:endParaRPr lang="en-AU" dirty="0"/>
          </a:p>
        </p:txBody>
      </p:sp>
      <p:sp>
        <p:nvSpPr>
          <p:cNvPr id="23" name="Button"/>
          <p:cNvSpPr>
            <a:spLocks/>
          </p:cNvSpPr>
          <p:nvPr/>
        </p:nvSpPr>
        <p:spPr bwMode="auto">
          <a:xfrm>
            <a:off x="2852926" y="5184441"/>
            <a:ext cx="1011097" cy="334500"/>
          </a:xfrm>
          <a:prstGeom prst="rect">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bg1"/>
                </a:solidFill>
                <a:ea typeface="Segoe UI" pitchFamily="34" charset="0"/>
                <a:cs typeface="Segoe UI" pitchFamily="34" charset="0"/>
              </a:rPr>
              <a:t>Enquire  Now</a:t>
            </a:r>
            <a:endParaRPr lang="en-US" sz="1200" dirty="0">
              <a:solidFill>
                <a:schemeClr val="bg1"/>
              </a:solidFill>
              <a:ea typeface="Segoe UI" pitchFamily="34" charset="0"/>
              <a:cs typeface="Segoe UI" pitchFamily="34" charset="0"/>
            </a:endParaRPr>
          </a:p>
        </p:txBody>
      </p:sp>
      <p:sp>
        <p:nvSpPr>
          <p:cNvPr id="55" name="Item Content 1"/>
          <p:cNvSpPr>
            <a:spLocks/>
          </p:cNvSpPr>
          <p:nvPr/>
        </p:nvSpPr>
        <p:spPr bwMode="auto">
          <a:xfrm>
            <a:off x="239071" y="2220798"/>
            <a:ext cx="3560451" cy="135421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a:t>
            </a:r>
            <a:endParaRPr lang="en-US" sz="1100" noProof="1">
              <a:solidFill>
                <a:srgbClr val="262626"/>
              </a:solidFill>
              <a:effectLst/>
              <a:latin typeface="Segoe UI" pitchFamily="34" charset="0"/>
              <a:ea typeface="Segoe UI" pitchFamily="34" charset="0"/>
              <a:cs typeface="Segoe UI" pitchFamily="34" charset="0"/>
            </a:endParaRPr>
          </a:p>
        </p:txBody>
      </p:sp>
      <p:sp>
        <p:nvSpPr>
          <p:cNvPr id="56" name="Image Dummy"/>
          <p:cNvSpPr>
            <a:spLocks/>
          </p:cNvSpPr>
          <p:nvPr/>
        </p:nvSpPr>
        <p:spPr bwMode="auto">
          <a:xfrm>
            <a:off x="4142896" y="1942717"/>
            <a:ext cx="2455612" cy="1618230"/>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Hero </a:t>
            </a:r>
          </a:p>
          <a:p>
            <a:pPr algn="ctr"/>
            <a:r>
              <a:rPr lang="en-US" sz="900" dirty="0">
                <a:solidFill>
                  <a:srgbClr val="262626"/>
                </a:solidFill>
                <a:latin typeface="Segoe UI" pitchFamily="34" charset="0"/>
                <a:ea typeface="Segoe UI" pitchFamily="34" charset="0"/>
                <a:cs typeface="Segoe UI" pitchFamily="34" charset="0"/>
              </a:rPr>
              <a:t>Image </a:t>
            </a:r>
            <a:r>
              <a:rPr lang="en-US" sz="900">
                <a:solidFill>
                  <a:srgbClr val="262626"/>
                </a:solidFill>
                <a:latin typeface="Segoe UI" pitchFamily="34" charset="0"/>
                <a:ea typeface="Segoe UI" pitchFamily="34" charset="0"/>
                <a:cs typeface="Segoe UI" pitchFamily="34" charset="0"/>
              </a:rPr>
              <a:t>/ Video</a:t>
            </a:r>
            <a:endParaRPr lang="en-US" sz="900" dirty="0">
              <a:solidFill>
                <a:srgbClr val="262626"/>
              </a:solidFill>
              <a:latin typeface="Segoe UI" pitchFamily="34" charset="0"/>
              <a:ea typeface="Segoe UI" pitchFamily="34" charset="0"/>
              <a:cs typeface="Segoe UI" pitchFamily="34" charset="0"/>
            </a:endParaRPr>
          </a:p>
        </p:txBody>
      </p:sp>
      <p:sp>
        <p:nvSpPr>
          <p:cNvPr id="57" name="TextBox 56"/>
          <p:cNvSpPr txBox="1"/>
          <p:nvPr/>
        </p:nvSpPr>
        <p:spPr>
          <a:xfrm>
            <a:off x="148775" y="1758051"/>
            <a:ext cx="4201297" cy="369332"/>
          </a:xfrm>
          <a:prstGeom prst="rect">
            <a:avLst/>
          </a:prstGeom>
          <a:noFill/>
        </p:spPr>
        <p:txBody>
          <a:bodyPr wrap="square" rtlCol="0">
            <a:spAutoFit/>
          </a:bodyPr>
          <a:lstStyle/>
          <a:p>
            <a:r>
              <a:rPr lang="en-AU" dirty="0"/>
              <a:t>Group &amp; Family Bookings</a:t>
            </a:r>
          </a:p>
        </p:txBody>
      </p:sp>
      <p:sp>
        <p:nvSpPr>
          <p:cNvPr id="49" name="Image Dummy"/>
          <p:cNvSpPr>
            <a:spLocks/>
          </p:cNvSpPr>
          <p:nvPr/>
        </p:nvSpPr>
        <p:spPr bwMode="auto">
          <a:xfrm>
            <a:off x="148775" y="5929864"/>
            <a:ext cx="2060469" cy="1544604"/>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err="1">
                <a:solidFill>
                  <a:srgbClr val="262626"/>
                </a:solidFill>
                <a:latin typeface="Segoe UI" pitchFamily="34" charset="0"/>
                <a:ea typeface="Segoe UI" pitchFamily="34" charset="0"/>
                <a:cs typeface="Segoe UI" pitchFamily="34" charset="0"/>
              </a:rPr>
              <a:t>Activty</a:t>
            </a:r>
            <a:r>
              <a:rPr lang="en-US" sz="900" dirty="0">
                <a:solidFill>
                  <a:srgbClr val="262626"/>
                </a:solidFill>
                <a:latin typeface="Segoe UI" pitchFamily="34" charset="0"/>
                <a:ea typeface="Segoe UI" pitchFamily="34" charset="0"/>
                <a:cs typeface="Segoe UI" pitchFamily="34" charset="0"/>
              </a:rPr>
              <a:t> Image</a:t>
            </a:r>
          </a:p>
          <a:p>
            <a:pPr algn="ctr"/>
            <a:r>
              <a:rPr lang="en-US" sz="900" dirty="0">
                <a:solidFill>
                  <a:srgbClr val="262626"/>
                </a:solidFill>
                <a:latin typeface="Segoe UI" pitchFamily="34" charset="0"/>
                <a:ea typeface="Segoe UI" pitchFamily="34" charset="0"/>
                <a:cs typeface="Segoe UI" pitchFamily="34" charset="0"/>
              </a:rPr>
              <a:t>Image</a:t>
            </a:r>
          </a:p>
        </p:txBody>
      </p:sp>
      <p:sp>
        <p:nvSpPr>
          <p:cNvPr id="24" name="Image Dummy"/>
          <p:cNvSpPr>
            <a:spLocks/>
          </p:cNvSpPr>
          <p:nvPr/>
        </p:nvSpPr>
        <p:spPr bwMode="auto">
          <a:xfrm>
            <a:off x="2396953" y="5929864"/>
            <a:ext cx="2060469" cy="1544604"/>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err="1">
                <a:solidFill>
                  <a:srgbClr val="262626"/>
                </a:solidFill>
                <a:latin typeface="Segoe UI" pitchFamily="34" charset="0"/>
                <a:ea typeface="Segoe UI" pitchFamily="34" charset="0"/>
                <a:cs typeface="Segoe UI" pitchFamily="34" charset="0"/>
              </a:rPr>
              <a:t>Activty</a:t>
            </a:r>
            <a:r>
              <a:rPr lang="en-US" sz="900" dirty="0">
                <a:solidFill>
                  <a:srgbClr val="262626"/>
                </a:solidFill>
                <a:latin typeface="Segoe UI" pitchFamily="34" charset="0"/>
                <a:ea typeface="Segoe UI" pitchFamily="34" charset="0"/>
                <a:cs typeface="Segoe UI" pitchFamily="34" charset="0"/>
              </a:rPr>
              <a:t> Image</a:t>
            </a:r>
          </a:p>
          <a:p>
            <a:pPr algn="ctr"/>
            <a:r>
              <a:rPr lang="en-US" sz="900" dirty="0">
                <a:solidFill>
                  <a:srgbClr val="262626"/>
                </a:solidFill>
                <a:latin typeface="Segoe UI" pitchFamily="34" charset="0"/>
                <a:ea typeface="Segoe UI" pitchFamily="34" charset="0"/>
                <a:cs typeface="Segoe UI" pitchFamily="34" charset="0"/>
              </a:rPr>
              <a:t>Image</a:t>
            </a:r>
          </a:p>
        </p:txBody>
      </p:sp>
      <p:sp>
        <p:nvSpPr>
          <p:cNvPr id="25" name="Image Dummy"/>
          <p:cNvSpPr>
            <a:spLocks/>
          </p:cNvSpPr>
          <p:nvPr/>
        </p:nvSpPr>
        <p:spPr bwMode="auto">
          <a:xfrm>
            <a:off x="4626081" y="5929864"/>
            <a:ext cx="2060469" cy="1544604"/>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err="1">
                <a:solidFill>
                  <a:srgbClr val="262626"/>
                </a:solidFill>
                <a:latin typeface="Segoe UI" pitchFamily="34" charset="0"/>
                <a:ea typeface="Segoe UI" pitchFamily="34" charset="0"/>
                <a:cs typeface="Segoe UI" pitchFamily="34" charset="0"/>
              </a:rPr>
              <a:t>Activty</a:t>
            </a:r>
            <a:r>
              <a:rPr lang="en-US" sz="900" dirty="0">
                <a:solidFill>
                  <a:srgbClr val="262626"/>
                </a:solidFill>
                <a:latin typeface="Segoe UI" pitchFamily="34" charset="0"/>
                <a:ea typeface="Segoe UI" pitchFamily="34" charset="0"/>
                <a:cs typeface="Segoe UI" pitchFamily="34" charset="0"/>
              </a:rPr>
              <a:t> Image</a:t>
            </a:r>
          </a:p>
          <a:p>
            <a:pPr algn="ctr"/>
            <a:r>
              <a:rPr lang="en-US" sz="900" dirty="0">
                <a:solidFill>
                  <a:srgbClr val="262626"/>
                </a:solidFill>
                <a:latin typeface="Segoe UI" pitchFamily="34" charset="0"/>
                <a:ea typeface="Segoe UI" pitchFamily="34" charset="0"/>
                <a:cs typeface="Segoe UI" pitchFamily="34" charset="0"/>
              </a:rPr>
              <a:t>Image</a:t>
            </a:r>
          </a:p>
        </p:txBody>
      </p:sp>
    </p:spTree>
    <p:extLst>
      <p:ext uri="{BB962C8B-B14F-4D97-AF65-F5344CB8AC3E}">
        <p14:creationId xmlns:p14="http://schemas.microsoft.com/office/powerpoint/2010/main" val="1545806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Image Dummy"/>
          <p:cNvSpPr>
            <a:spLocks/>
          </p:cNvSpPr>
          <p:nvPr/>
        </p:nvSpPr>
        <p:spPr bwMode="auto">
          <a:xfrm>
            <a:off x="0" y="-42600"/>
            <a:ext cx="6858000" cy="1606376"/>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Cabin Banner</a:t>
            </a:r>
          </a:p>
        </p:txBody>
      </p:sp>
      <p:sp>
        <p:nvSpPr>
          <p:cNvPr id="2" name="Label"/>
          <p:cNvSpPr>
            <a:spLocks/>
          </p:cNvSpPr>
          <p:nvPr/>
        </p:nvSpPr>
        <p:spPr bwMode="auto">
          <a:xfrm>
            <a:off x="13896" y="64366"/>
            <a:ext cx="2519260"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0CADDB"/>
                </a:solidFill>
                <a:effectLst/>
                <a:latin typeface="Segoe Print" pitchFamily="2" charset="0"/>
                <a:ea typeface="Segoe UI Symbol" pitchFamily="34" charset="0"/>
                <a:cs typeface="Segoe UI" pitchFamily="34" charset="0"/>
              </a:rPr>
              <a:t>Specials / Campaign Page</a:t>
            </a:r>
            <a:endParaRPr lang="en-US" sz="1050" b="1" dirty="0">
              <a:solidFill>
                <a:srgbClr val="0CADDB"/>
              </a:solidFill>
              <a:effectLst/>
              <a:latin typeface="Segoe Print" pitchFamily="2" charset="0"/>
              <a:ea typeface="Segoe UI Symbol" pitchFamily="34" charset="0"/>
              <a:cs typeface="Segoe UI" pitchFamily="34" charset="0"/>
            </a:endParaRPr>
          </a:p>
        </p:txBody>
      </p:sp>
      <p:sp>
        <p:nvSpPr>
          <p:cNvPr id="5" name="TextBox 4"/>
          <p:cNvSpPr txBox="1"/>
          <p:nvPr/>
        </p:nvSpPr>
        <p:spPr>
          <a:xfrm>
            <a:off x="196311" y="4185478"/>
            <a:ext cx="2656615" cy="369332"/>
          </a:xfrm>
          <a:prstGeom prst="rect">
            <a:avLst/>
          </a:prstGeom>
          <a:noFill/>
        </p:spPr>
        <p:txBody>
          <a:bodyPr wrap="square" rtlCol="0">
            <a:spAutoFit/>
          </a:bodyPr>
          <a:lstStyle/>
          <a:p>
            <a:endParaRPr lang="en-AU" dirty="0"/>
          </a:p>
        </p:txBody>
      </p:sp>
      <p:sp>
        <p:nvSpPr>
          <p:cNvPr id="23" name="Button"/>
          <p:cNvSpPr>
            <a:spLocks/>
          </p:cNvSpPr>
          <p:nvPr/>
        </p:nvSpPr>
        <p:spPr bwMode="auto">
          <a:xfrm>
            <a:off x="5618352" y="1754334"/>
            <a:ext cx="1011097" cy="334500"/>
          </a:xfrm>
          <a:prstGeom prst="rect">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bg1"/>
                </a:solidFill>
                <a:ea typeface="Segoe UI" pitchFamily="34" charset="0"/>
                <a:cs typeface="Segoe UI" pitchFamily="34" charset="0"/>
              </a:rPr>
              <a:t>Book Now</a:t>
            </a:r>
            <a:endParaRPr lang="en-US" sz="1200" dirty="0">
              <a:solidFill>
                <a:schemeClr val="bg1"/>
              </a:solidFill>
              <a:ea typeface="Segoe UI" pitchFamily="34" charset="0"/>
              <a:cs typeface="Segoe UI" pitchFamily="34" charset="0"/>
            </a:endParaRPr>
          </a:p>
        </p:txBody>
      </p:sp>
      <p:sp>
        <p:nvSpPr>
          <p:cNvPr id="55" name="Item Content 1"/>
          <p:cNvSpPr>
            <a:spLocks/>
          </p:cNvSpPr>
          <p:nvPr/>
        </p:nvSpPr>
        <p:spPr bwMode="auto">
          <a:xfrm>
            <a:off x="3981450" y="2293365"/>
            <a:ext cx="2761297" cy="1692771"/>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a:t>
            </a:r>
            <a:endParaRPr lang="en-US" sz="1100" noProof="1">
              <a:solidFill>
                <a:srgbClr val="262626"/>
              </a:solidFill>
              <a:effectLst/>
              <a:latin typeface="Segoe UI" pitchFamily="34" charset="0"/>
              <a:ea typeface="Segoe UI" pitchFamily="34" charset="0"/>
              <a:cs typeface="Segoe UI" pitchFamily="34" charset="0"/>
            </a:endParaRPr>
          </a:p>
        </p:txBody>
      </p:sp>
      <p:sp>
        <p:nvSpPr>
          <p:cNvPr id="56" name="Image Dummy"/>
          <p:cNvSpPr>
            <a:spLocks/>
          </p:cNvSpPr>
          <p:nvPr/>
        </p:nvSpPr>
        <p:spPr bwMode="auto">
          <a:xfrm>
            <a:off x="196311" y="2293365"/>
            <a:ext cx="3536502" cy="3003594"/>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Hero </a:t>
            </a:r>
          </a:p>
          <a:p>
            <a:pPr algn="ctr"/>
            <a:r>
              <a:rPr lang="en-US" sz="900" dirty="0">
                <a:solidFill>
                  <a:srgbClr val="262626"/>
                </a:solidFill>
                <a:latin typeface="Segoe UI" pitchFamily="34" charset="0"/>
                <a:ea typeface="Segoe UI" pitchFamily="34" charset="0"/>
                <a:cs typeface="Segoe UI" pitchFamily="34" charset="0"/>
              </a:rPr>
              <a:t>Image </a:t>
            </a:r>
            <a:r>
              <a:rPr lang="en-US" sz="900">
                <a:solidFill>
                  <a:srgbClr val="262626"/>
                </a:solidFill>
                <a:latin typeface="Segoe UI" pitchFamily="34" charset="0"/>
                <a:ea typeface="Segoe UI" pitchFamily="34" charset="0"/>
                <a:cs typeface="Segoe UI" pitchFamily="34" charset="0"/>
              </a:rPr>
              <a:t>/ Video</a:t>
            </a:r>
            <a:endParaRPr lang="en-US" sz="900" dirty="0">
              <a:solidFill>
                <a:srgbClr val="262626"/>
              </a:solidFill>
              <a:latin typeface="Segoe UI" pitchFamily="34" charset="0"/>
              <a:ea typeface="Segoe UI" pitchFamily="34" charset="0"/>
              <a:cs typeface="Segoe UI" pitchFamily="34" charset="0"/>
            </a:endParaRPr>
          </a:p>
        </p:txBody>
      </p:sp>
      <p:sp>
        <p:nvSpPr>
          <p:cNvPr id="57" name="TextBox 56"/>
          <p:cNvSpPr txBox="1"/>
          <p:nvPr/>
        </p:nvSpPr>
        <p:spPr>
          <a:xfrm>
            <a:off x="148775" y="1758051"/>
            <a:ext cx="4201297" cy="369332"/>
          </a:xfrm>
          <a:prstGeom prst="rect">
            <a:avLst/>
          </a:prstGeom>
          <a:noFill/>
        </p:spPr>
        <p:txBody>
          <a:bodyPr wrap="square" rtlCol="0">
            <a:spAutoFit/>
          </a:bodyPr>
          <a:lstStyle/>
          <a:p>
            <a:r>
              <a:rPr lang="en-AU" dirty="0"/>
              <a:t>Autumn Specials</a:t>
            </a:r>
          </a:p>
        </p:txBody>
      </p:sp>
      <p:sp>
        <p:nvSpPr>
          <p:cNvPr id="14" name="Image Dummy"/>
          <p:cNvSpPr>
            <a:spLocks/>
          </p:cNvSpPr>
          <p:nvPr/>
        </p:nvSpPr>
        <p:spPr bwMode="auto">
          <a:xfrm>
            <a:off x="4172145" y="8217078"/>
            <a:ext cx="2457303" cy="1544604"/>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err="1">
                <a:solidFill>
                  <a:srgbClr val="262626"/>
                </a:solidFill>
                <a:latin typeface="Segoe UI" pitchFamily="34" charset="0"/>
                <a:ea typeface="Segoe UI" pitchFamily="34" charset="0"/>
                <a:cs typeface="Segoe UI" pitchFamily="34" charset="0"/>
              </a:rPr>
              <a:t>Activty</a:t>
            </a:r>
            <a:r>
              <a:rPr lang="en-US" sz="900" dirty="0">
                <a:solidFill>
                  <a:srgbClr val="262626"/>
                </a:solidFill>
                <a:latin typeface="Segoe UI" pitchFamily="34" charset="0"/>
                <a:ea typeface="Segoe UI" pitchFamily="34" charset="0"/>
                <a:cs typeface="Segoe UI" pitchFamily="34" charset="0"/>
              </a:rPr>
              <a:t> Image</a:t>
            </a:r>
          </a:p>
          <a:p>
            <a:pPr algn="ctr"/>
            <a:r>
              <a:rPr lang="en-US" sz="900" dirty="0">
                <a:solidFill>
                  <a:srgbClr val="262626"/>
                </a:solidFill>
                <a:latin typeface="Segoe UI" pitchFamily="34" charset="0"/>
                <a:ea typeface="Segoe UI" pitchFamily="34" charset="0"/>
                <a:cs typeface="Segoe UI" pitchFamily="34" charset="0"/>
              </a:rPr>
              <a:t>Image</a:t>
            </a:r>
          </a:p>
        </p:txBody>
      </p:sp>
      <p:sp>
        <p:nvSpPr>
          <p:cNvPr id="15" name="Item Content 1"/>
          <p:cNvSpPr>
            <a:spLocks/>
          </p:cNvSpPr>
          <p:nvPr/>
        </p:nvSpPr>
        <p:spPr bwMode="auto">
          <a:xfrm>
            <a:off x="301868" y="8831284"/>
            <a:ext cx="3870278" cy="12464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a:t>
            </a:r>
          </a:p>
          <a:p>
            <a:pPr>
              <a:spcAft>
                <a:spcPts val="600"/>
              </a:spcAft>
            </a:pPr>
            <a:endParaRPr lang="en-US" sz="1100" noProof="1">
              <a:solidFill>
                <a:srgbClr val="262626"/>
              </a:solidFill>
              <a:effectLst/>
              <a:latin typeface="Segoe UI" pitchFamily="34" charset="0"/>
              <a:ea typeface="Segoe UI" pitchFamily="34" charset="0"/>
              <a:cs typeface="Segoe UI" pitchFamily="34" charset="0"/>
            </a:endParaRPr>
          </a:p>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a:t>
            </a:r>
          </a:p>
          <a:p>
            <a:pPr>
              <a:spcAft>
                <a:spcPts val="600"/>
              </a:spcAft>
            </a:pPr>
            <a:endParaRPr lang="en-US" sz="1100" noProof="1">
              <a:solidFill>
                <a:srgbClr val="262626"/>
              </a:solidFill>
              <a:effectLst/>
              <a:latin typeface="Segoe UI" pitchFamily="34" charset="0"/>
              <a:ea typeface="Segoe UI" pitchFamily="34" charset="0"/>
              <a:cs typeface="Segoe UI" pitchFamily="34" charset="0"/>
            </a:endParaRPr>
          </a:p>
        </p:txBody>
      </p:sp>
      <p:sp>
        <p:nvSpPr>
          <p:cNvPr id="16" name="TextBox 15"/>
          <p:cNvSpPr txBox="1"/>
          <p:nvPr/>
        </p:nvSpPr>
        <p:spPr>
          <a:xfrm>
            <a:off x="227252" y="8308360"/>
            <a:ext cx="2656615" cy="369332"/>
          </a:xfrm>
          <a:prstGeom prst="rect">
            <a:avLst/>
          </a:prstGeom>
          <a:noFill/>
        </p:spPr>
        <p:txBody>
          <a:bodyPr wrap="square" rtlCol="0">
            <a:spAutoFit/>
          </a:bodyPr>
          <a:lstStyle/>
          <a:p>
            <a:r>
              <a:rPr lang="en-AU" dirty="0"/>
              <a:t>Activity for Families</a:t>
            </a:r>
          </a:p>
        </p:txBody>
      </p:sp>
      <p:sp>
        <p:nvSpPr>
          <p:cNvPr id="17" name="Item Content 1"/>
          <p:cNvSpPr>
            <a:spLocks/>
          </p:cNvSpPr>
          <p:nvPr/>
        </p:nvSpPr>
        <p:spPr bwMode="auto">
          <a:xfrm>
            <a:off x="270012" y="6340996"/>
            <a:ext cx="3560451" cy="135421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a:t>
            </a:r>
            <a:endParaRPr lang="en-US" sz="1100" noProof="1">
              <a:solidFill>
                <a:srgbClr val="262626"/>
              </a:solidFill>
              <a:effectLst/>
              <a:latin typeface="Segoe UI" pitchFamily="34" charset="0"/>
              <a:ea typeface="Segoe UI" pitchFamily="34" charset="0"/>
              <a:cs typeface="Segoe UI" pitchFamily="34" charset="0"/>
            </a:endParaRPr>
          </a:p>
        </p:txBody>
      </p:sp>
      <p:sp>
        <p:nvSpPr>
          <p:cNvPr id="18" name="Image Dummy"/>
          <p:cNvSpPr>
            <a:spLocks/>
          </p:cNvSpPr>
          <p:nvPr/>
        </p:nvSpPr>
        <p:spPr bwMode="auto">
          <a:xfrm>
            <a:off x="4173837" y="6062915"/>
            <a:ext cx="2455612" cy="1618230"/>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Hero </a:t>
            </a:r>
          </a:p>
          <a:p>
            <a:pPr algn="ctr"/>
            <a:r>
              <a:rPr lang="en-US" sz="900" dirty="0">
                <a:solidFill>
                  <a:srgbClr val="262626"/>
                </a:solidFill>
                <a:latin typeface="Segoe UI" pitchFamily="34" charset="0"/>
                <a:ea typeface="Segoe UI" pitchFamily="34" charset="0"/>
                <a:cs typeface="Segoe UI" pitchFamily="34" charset="0"/>
              </a:rPr>
              <a:t>Image </a:t>
            </a:r>
            <a:r>
              <a:rPr lang="en-US" sz="900">
                <a:solidFill>
                  <a:srgbClr val="262626"/>
                </a:solidFill>
                <a:latin typeface="Segoe UI" pitchFamily="34" charset="0"/>
                <a:ea typeface="Segoe UI" pitchFamily="34" charset="0"/>
                <a:cs typeface="Segoe UI" pitchFamily="34" charset="0"/>
              </a:rPr>
              <a:t>/ Video</a:t>
            </a:r>
            <a:endParaRPr lang="en-US" sz="900" dirty="0">
              <a:solidFill>
                <a:srgbClr val="262626"/>
              </a:solidFill>
              <a:latin typeface="Segoe UI" pitchFamily="34" charset="0"/>
              <a:ea typeface="Segoe UI" pitchFamily="34" charset="0"/>
              <a:cs typeface="Segoe UI" pitchFamily="34" charset="0"/>
            </a:endParaRPr>
          </a:p>
        </p:txBody>
      </p:sp>
      <p:sp>
        <p:nvSpPr>
          <p:cNvPr id="19" name="TextBox 18"/>
          <p:cNvSpPr txBox="1"/>
          <p:nvPr/>
        </p:nvSpPr>
        <p:spPr>
          <a:xfrm>
            <a:off x="179716" y="5878249"/>
            <a:ext cx="4201297" cy="369332"/>
          </a:xfrm>
          <a:prstGeom prst="rect">
            <a:avLst/>
          </a:prstGeom>
          <a:noFill/>
        </p:spPr>
        <p:txBody>
          <a:bodyPr wrap="square" rtlCol="0">
            <a:spAutoFit/>
          </a:bodyPr>
          <a:lstStyle/>
          <a:p>
            <a:r>
              <a:rPr lang="en-AU" dirty="0"/>
              <a:t>Park Activities &amp; the Local Area</a:t>
            </a:r>
          </a:p>
        </p:txBody>
      </p:sp>
    </p:spTree>
    <p:extLst>
      <p:ext uri="{BB962C8B-B14F-4D97-AF65-F5344CB8AC3E}">
        <p14:creationId xmlns:p14="http://schemas.microsoft.com/office/powerpoint/2010/main" val="19349843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System.Storyboarding.Media.Image" Revision="1" Stencil="System.Storyboarding.Media" StencilVersion="0.1"/>
</Control>
</file>

<file path=customXml/itemProps1.xml><?xml version="1.0" encoding="utf-8"?>
<ds:datastoreItem xmlns:ds="http://schemas.openxmlformats.org/officeDocument/2006/customXml" ds:itemID="{11380DFA-F565-40FC-B02F-1062B2179E6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Office Theme</Template>
  <TotalTime>2818</TotalTime>
  <Words>2461</Words>
  <Application>Microsoft Office PowerPoint</Application>
  <PresentationFormat>Widescreen</PresentationFormat>
  <Paragraphs>292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Segoe Print</vt:lpstr>
      <vt:lpstr>Segoe UI</vt:lpstr>
      <vt:lpstr>Segoe UI 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Angus Booker</dc:creator>
  <cp:lastModifiedBy>Angus Booker</cp:lastModifiedBy>
  <cp:revision>26</cp:revision>
  <dcterms:created xsi:type="dcterms:W3CDTF">2017-02-27T06:11:56Z</dcterms:created>
  <dcterms:modified xsi:type="dcterms:W3CDTF">2017-03-01T05:23:19Z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