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02DB2-033C-4AF6-AECE-C44C8E5F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6D1A4-0921-407D-AEC8-C649A42C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4381E-3A8B-447D-9825-EDD0D6CB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16270-92D4-4532-B2DA-B58BA54D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2448B-F596-4A43-860C-BD04E34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7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9CEA5-2AFE-46A2-BF37-5DE5207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2D284-95AF-438D-8E19-AA9A32BC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617A2-ED71-428D-B192-3A3C395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E3278-68D2-4C79-9FC3-5732A8E5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F81C6-DEA0-46FA-8A8C-CEBD1ADF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053A6-DD09-40A9-9519-53D4B6130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AA594-A42C-4EE1-91B3-9EEB618A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C0C09-3E9D-40F3-9BD3-2A9E2943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9351C-97D3-4243-841F-5B814F73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B97AE-F568-474A-9E6E-5D737C1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8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833B5-B681-4786-8980-F949A817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80719-EC2B-40CA-9EBD-C368BC81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5258B-1074-4842-B51D-E511839A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076E4-B2F3-4492-98FE-99DA9B0D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257A2-F476-4BF3-BB0B-8910BDAF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7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0F3C2-5D65-4EF4-BEA8-1F1C8E9E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18034-B856-45DA-9AA2-11DFDF98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5491D-F465-4F71-AD5B-8E0199CC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BAE66-A258-4245-9F01-E77EAC3F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ADB1-0F8A-44BF-9552-059BE2BA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0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3FA72-C88D-4866-9BD9-24F563A8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50A50-F2FA-4567-B016-CAB647FF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C00EAB-D432-4038-897A-3C8A7667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1F58E-31D9-4919-B485-D6FC386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44038-328C-4883-A70D-A69AE41C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EE8F6-87E7-4E75-906F-AB455C47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9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453C-29D0-4CFE-8318-FBA15F24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0A7FC-54E6-47B2-A350-A4F59C12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9ED35-4E70-478C-9F97-55F8E13D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534DD7-C9B1-4F5B-A784-018CDF121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7EF28-E320-41B6-8B60-96E222454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7F29D-677D-41B7-8C9B-2D83A4F8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E00E4-5B4B-45AE-B866-F100D44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18BB2-CDF1-44BF-8EF4-96146DF0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DE6B-027B-4B1E-96E6-ED1FCB1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E0BDE6-004C-4F33-98A9-24D8F0D5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E0CAE-D391-48C1-80AB-5057F3B7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742DD-E6A1-48D9-9914-AFEE3F8C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6F302-B28B-4F07-B970-ED319C6D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E7EA97-13DD-4B40-B12B-7235C241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3A89B-86F4-4D41-8CF1-E53DE60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7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F2269-41E0-401E-AF36-443D18D5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97832-EFA5-4DCF-8ABF-A1BA0DFE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11343-21C8-4863-A5BB-69376A38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6BE6E-8534-4E10-B8CF-413FB491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DE3DD-B19A-41B0-A600-5C50DCB1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080E4-04E3-443F-A86E-327B9F06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E864C-1BFA-4D11-A524-664A4C6E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A1DE15-023F-49FD-8F5B-1EE713242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81EFA-7F5A-483D-AD33-D07A5738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0D4B7-4451-479F-874A-672867E8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61B9B-3B2D-4CFE-9D7C-FD5BA696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02B59-FB49-402A-8543-0F5818E2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A940C-21B6-4786-A0E9-EB23B420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A1E3A-F223-4950-84C3-4B5273B8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9A64A-397A-4B9E-BDC4-9B0EE797B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88D2-F9E5-4DFB-A2AF-410F1F47131C}" type="datetimeFigureOut">
              <a:rPr lang="ko-KR" altLang="en-US" smtClean="0"/>
              <a:t>21-09-03(Fri)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5D56-FD23-4D3C-82E1-591465AA8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F6D48-CD63-4493-B33D-5FB169FD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9275-A17F-48C1-8AD2-C11FFC8C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recipes4dev.tistory.com/15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gsong.tistory.com/3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A2AD-FBB8-43E7-9F3C-EC029F465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csDev</a:t>
            </a:r>
            <a:r>
              <a:rPr lang="ko-KR" altLang="en-US" dirty="0"/>
              <a:t> </a:t>
            </a:r>
            <a:r>
              <a:rPr lang="ko-KR" altLang="en-US" dirty="0" err="1"/>
              <a:t>세팅정보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E97D022-59CE-449C-B482-D2837205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8" y="322729"/>
            <a:ext cx="11465859" cy="62663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아무 이클립스 </a:t>
            </a:r>
            <a:r>
              <a:rPr lang="en-US" altLang="ko-KR" dirty="0"/>
              <a:t>( </a:t>
            </a:r>
            <a:r>
              <a:rPr lang="ko-KR" altLang="en-US" dirty="0"/>
              <a:t>편한버전 </a:t>
            </a:r>
            <a:r>
              <a:rPr lang="ko-KR" altLang="en-US" dirty="0" err="1"/>
              <a:t>쓰세용</a:t>
            </a:r>
            <a:r>
              <a:rPr lang="en-US" altLang="ko-KR" dirty="0"/>
              <a:t>. </a:t>
            </a:r>
            <a:r>
              <a:rPr lang="ko-KR" altLang="en-US" dirty="0"/>
              <a:t>저는 그냥 </a:t>
            </a:r>
            <a:r>
              <a:rPr lang="ko-KR" altLang="en-US" dirty="0" err="1"/>
              <a:t>홈피</a:t>
            </a:r>
            <a:r>
              <a:rPr lang="ko-KR" altLang="en-US" dirty="0"/>
              <a:t> 최신입니다 </a:t>
            </a:r>
            <a:r>
              <a:rPr lang="en-US" altLang="ko-KR" dirty="0"/>
              <a:t>)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SVN </a:t>
            </a:r>
            <a:r>
              <a:rPr lang="ko-KR" altLang="en-US" dirty="0"/>
              <a:t>설치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https://recipes4dev.tistory.com/155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SVN </a:t>
            </a:r>
            <a:r>
              <a:rPr lang="ko-KR" altLang="en-US" dirty="0"/>
              <a:t>연결 </a:t>
            </a:r>
            <a:r>
              <a:rPr lang="en-US" altLang="ko-KR" dirty="0"/>
              <a:t>: svn://34.70.113.190/cs</a:t>
            </a:r>
          </a:p>
          <a:p>
            <a:pPr algn="l"/>
            <a:r>
              <a:rPr lang="en-US" altLang="ko-KR" dirty="0"/>
              <a:t>  - ID/PW : </a:t>
            </a:r>
            <a:r>
              <a:rPr lang="ko-KR" altLang="en-US" dirty="0"/>
              <a:t>카톡으로 전송</a:t>
            </a:r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en-US" altLang="ko-KR" dirty="0" err="1"/>
              <a:t>csDev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 err="1"/>
              <a:t>CheckOut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7A1E01-F07C-459C-9CAA-403ECAEC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03" y="1698781"/>
            <a:ext cx="6949310" cy="483649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96FA1DC-A457-496C-AC72-2F112587A542}"/>
              </a:ext>
            </a:extLst>
          </p:cNvPr>
          <p:cNvSpPr/>
          <p:nvPr/>
        </p:nvSpPr>
        <p:spPr>
          <a:xfrm>
            <a:off x="6821213" y="3291051"/>
            <a:ext cx="536028" cy="5031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4D528D8-0FD3-4B18-A658-AC103923AA8B}"/>
              </a:ext>
            </a:extLst>
          </p:cNvPr>
          <p:cNvSpPr/>
          <p:nvPr/>
        </p:nvSpPr>
        <p:spPr>
          <a:xfrm>
            <a:off x="9138744" y="1950982"/>
            <a:ext cx="536028" cy="5031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39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E97D022-59CE-449C-B482-D2837205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8" y="322729"/>
            <a:ext cx="11465859" cy="62663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800" dirty="0">
                <a:latin typeface="+mj-lt"/>
              </a:rPr>
              <a:t>5. Lombok </a:t>
            </a:r>
            <a:r>
              <a:rPr lang="ko-KR" altLang="en-US" sz="1800" dirty="0">
                <a:latin typeface="+mj-lt"/>
              </a:rPr>
              <a:t>설치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>
                <a:latin typeface="+mj-lt"/>
              </a:rPr>
              <a:t>블로그 그림만보고 후딱 따라만 하세요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algn="l"/>
            <a:r>
              <a:rPr lang="en-US" altLang="ko-KR" sz="1800" dirty="0">
                <a:latin typeface="+mj-lt"/>
              </a:rPr>
              <a:t> - </a:t>
            </a:r>
            <a:r>
              <a:rPr lang="en-US" altLang="ko-KR" sz="1800" dirty="0">
                <a:latin typeface="+mj-lt"/>
                <a:hlinkClick r:id="rId2"/>
              </a:rPr>
              <a:t>https://congsong.tistory.com/31</a:t>
            </a:r>
            <a:endParaRPr lang="en-US" altLang="ko-KR" sz="1800" dirty="0">
              <a:latin typeface="+mj-lt"/>
            </a:endParaRPr>
          </a:p>
          <a:p>
            <a:pPr algn="l"/>
            <a:endParaRPr lang="en-US" altLang="ko-KR" sz="1800" dirty="0">
              <a:latin typeface="+mj-lt"/>
            </a:endParaRPr>
          </a:p>
          <a:p>
            <a:pPr algn="l"/>
            <a:r>
              <a:rPr lang="en-US" altLang="ko-KR" sz="1800" dirty="0">
                <a:latin typeface="+mj-lt"/>
              </a:rPr>
              <a:t>6. </a:t>
            </a:r>
            <a:r>
              <a:rPr lang="ko-KR" altLang="en-US" sz="1800" dirty="0">
                <a:latin typeface="+mj-lt"/>
              </a:rPr>
              <a:t>이클립스 재시작 후 </a:t>
            </a:r>
            <a:r>
              <a:rPr lang="en-US" altLang="ko-KR" sz="1800" dirty="0">
                <a:latin typeface="+mj-lt"/>
              </a:rPr>
              <a:t>– </a:t>
            </a:r>
            <a:r>
              <a:rPr lang="ko-KR" altLang="en-US" sz="1800" dirty="0">
                <a:latin typeface="+mj-lt"/>
              </a:rPr>
              <a:t>상단메뉴 </a:t>
            </a:r>
            <a:r>
              <a:rPr lang="en-US" altLang="ko-KR" sz="1800" dirty="0">
                <a:latin typeface="+mj-lt"/>
              </a:rPr>
              <a:t>– Project – Clean -&gt; </a:t>
            </a:r>
            <a:r>
              <a:rPr lang="ko-KR" altLang="en-US" sz="1800" dirty="0">
                <a:latin typeface="+mj-lt"/>
              </a:rPr>
              <a:t>좌측 소스파일에 </a:t>
            </a:r>
            <a:r>
              <a:rPr lang="ko-KR" altLang="en-US" sz="1800" dirty="0" err="1">
                <a:latin typeface="+mj-lt"/>
              </a:rPr>
              <a:t>빨간불</a:t>
            </a:r>
            <a:r>
              <a:rPr lang="ko-KR" altLang="en-US" sz="1800" dirty="0">
                <a:latin typeface="+mj-lt"/>
              </a:rPr>
              <a:t> 다 꺼짐</a:t>
            </a:r>
            <a:endParaRPr lang="en-US" altLang="ko-KR" sz="1800" dirty="0">
              <a:latin typeface="+mj-lt"/>
            </a:endParaRPr>
          </a:p>
          <a:p>
            <a:pPr algn="l"/>
            <a:endParaRPr lang="en-US" altLang="ko-KR" sz="1800" dirty="0">
              <a:latin typeface="+mj-lt"/>
            </a:endParaRPr>
          </a:p>
          <a:p>
            <a:pPr algn="l"/>
            <a:r>
              <a:rPr lang="en-US" altLang="ko-KR" sz="1800" dirty="0">
                <a:latin typeface="+mj-lt"/>
              </a:rPr>
              <a:t>7. </a:t>
            </a:r>
            <a:r>
              <a:rPr lang="en-US" altLang="ko-KR" sz="1800" dirty="0" err="1">
                <a:solidFill>
                  <a:srgbClr val="000000"/>
                </a:solidFill>
                <a:latin typeface="+mj-lt"/>
              </a:rPr>
              <a:t>com.cs.study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경로에 </a:t>
            </a:r>
            <a:r>
              <a:rPr lang="en-US" altLang="ko-KR" sz="1800" dirty="0" err="1">
                <a:solidFill>
                  <a:srgbClr val="000000"/>
                </a:solidFill>
                <a:latin typeface="+mj-lt"/>
              </a:rPr>
              <a:t>CsDevApplication.Java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파일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Open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소스파일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&gt;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우클릭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+mj-lt"/>
              </a:rPr>
              <a:t>RunAs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 &gt; 2.JavaApp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클릭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로그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Started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CsDevApplication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”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확인 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localhost:8080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접속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리스트 화면 정상적으로 보이면 성공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이 프로젝트는 </a:t>
            </a:r>
            <a:r>
              <a:rPr lang="en-US" altLang="ko-KR" sz="1800" dirty="0" err="1">
                <a:solidFill>
                  <a:srgbClr val="000000"/>
                </a:solidFill>
                <a:latin typeface="+mj-lt"/>
              </a:rPr>
              <a:t>SpringBoot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로 제작되어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기존 사용하던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Tomcat Server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설정이 별도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필요하지않음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5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C5E9DA-8193-4166-915A-64E36062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5" y="1524070"/>
            <a:ext cx="11689530" cy="35559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8F33A0-9C1E-457F-8EDA-2BF1D6CD5050}"/>
              </a:ext>
            </a:extLst>
          </p:cNvPr>
          <p:cNvSpPr/>
          <p:nvPr/>
        </p:nvSpPr>
        <p:spPr>
          <a:xfrm>
            <a:off x="7745506" y="2178424"/>
            <a:ext cx="632012" cy="44375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9821547-F5E0-47A4-81AC-50E0A473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8" y="322729"/>
            <a:ext cx="11465859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상단 아이콘으로 사용가능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28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59821547-F5E0-47A4-81AC-50E0A473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8" y="322729"/>
            <a:ext cx="11465859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Spring Tools 4 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설치하면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Stop &gt; Start (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재시작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)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버튼생김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재시작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하지않고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j-lt"/>
              </a:rPr>
              <a:t>Run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만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두번하면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 포트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충돌났다고</a:t>
            </a:r>
            <a:r>
              <a:rPr lang="ko-KR" alt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+mj-lt"/>
              </a:rPr>
              <a:t>에러뜸</a:t>
            </a:r>
            <a:endParaRPr lang="en-US" altLang="ko-KR" sz="18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dirty="0">
              <a:latin typeface="+mj-lt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03D2788-E476-4745-8E8C-CA50F5C3E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0" y="1579675"/>
            <a:ext cx="9950824" cy="52514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9B90C6-FEDA-4E53-9059-4B84E796A3BC}"/>
              </a:ext>
            </a:extLst>
          </p:cNvPr>
          <p:cNvSpPr/>
          <p:nvPr/>
        </p:nvSpPr>
        <p:spPr>
          <a:xfrm>
            <a:off x="1573306" y="5278325"/>
            <a:ext cx="6387353" cy="125694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B59CF1-CBE6-4CF2-BB87-F9BCF4F5C5A8}"/>
              </a:ext>
            </a:extLst>
          </p:cNvPr>
          <p:cNvSpPr/>
          <p:nvPr/>
        </p:nvSpPr>
        <p:spPr>
          <a:xfrm>
            <a:off x="5903259" y="1828801"/>
            <a:ext cx="376518" cy="44375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3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168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csDev 세팅정보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csDev 세팅정보</dc:title>
  <dc:creator>김 창수</dc:creator>
  <cp:lastModifiedBy>김 창수</cp:lastModifiedBy>
  <cp:revision>3</cp:revision>
  <dcterms:created xsi:type="dcterms:W3CDTF">2021-09-02T14:39:28Z</dcterms:created>
  <dcterms:modified xsi:type="dcterms:W3CDTF">2021-09-02T16:05:19Z</dcterms:modified>
</cp:coreProperties>
</file>