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44"/>
  </p:normalViewPr>
  <p:slideViewPr>
    <p:cSldViewPr snapToGrid="0" snapToObjects="1">
      <p:cViewPr varScale="1">
        <p:scale>
          <a:sx n="79" d="100"/>
          <a:sy n="79" d="100"/>
        </p:scale>
        <p:origin x="240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 smtClean="0"/>
              <a:t>按一下以編輯母片副標題樣式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C53A0-5BE1-9D4D-AF22-AA47770A29BF}" type="datetimeFigureOut">
              <a:rPr kumimoji="1" lang="zh-TW" altLang="en-US" smtClean="0"/>
              <a:t>2019/3/13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1F9B1-23AB-6247-9C9B-D9EC2BB8DC0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37312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C53A0-5BE1-9D4D-AF22-AA47770A29BF}" type="datetimeFigureOut">
              <a:rPr kumimoji="1" lang="zh-TW" altLang="en-US" smtClean="0"/>
              <a:t>2019/3/13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1F9B1-23AB-6247-9C9B-D9EC2BB8DC0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34082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C53A0-5BE1-9D4D-AF22-AA47770A29BF}" type="datetimeFigureOut">
              <a:rPr kumimoji="1" lang="zh-TW" altLang="en-US" smtClean="0"/>
              <a:t>2019/3/13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1F9B1-23AB-6247-9C9B-D9EC2BB8DC0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29659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C53A0-5BE1-9D4D-AF22-AA47770A29BF}" type="datetimeFigureOut">
              <a:rPr kumimoji="1" lang="zh-TW" altLang="en-US" smtClean="0"/>
              <a:t>2019/3/13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1F9B1-23AB-6247-9C9B-D9EC2BB8DC0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00047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C53A0-5BE1-9D4D-AF22-AA47770A29BF}" type="datetimeFigureOut">
              <a:rPr kumimoji="1" lang="zh-TW" altLang="en-US" smtClean="0"/>
              <a:t>2019/3/13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1F9B1-23AB-6247-9C9B-D9EC2BB8DC0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99285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C53A0-5BE1-9D4D-AF22-AA47770A29BF}" type="datetimeFigureOut">
              <a:rPr kumimoji="1" lang="zh-TW" altLang="en-US" smtClean="0"/>
              <a:t>2019/3/13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1F9B1-23AB-6247-9C9B-D9EC2BB8DC0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74237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C53A0-5BE1-9D4D-AF22-AA47770A29BF}" type="datetimeFigureOut">
              <a:rPr kumimoji="1" lang="zh-TW" altLang="en-US" smtClean="0"/>
              <a:t>2019/3/13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1F9B1-23AB-6247-9C9B-D9EC2BB8DC0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3452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C53A0-5BE1-9D4D-AF22-AA47770A29BF}" type="datetimeFigureOut">
              <a:rPr kumimoji="1" lang="zh-TW" altLang="en-US" smtClean="0"/>
              <a:t>2019/3/13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1F9B1-23AB-6247-9C9B-D9EC2BB8DC0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5932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C53A0-5BE1-9D4D-AF22-AA47770A29BF}" type="datetimeFigureOut">
              <a:rPr kumimoji="1" lang="zh-TW" altLang="en-US" smtClean="0"/>
              <a:t>2019/3/13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1F9B1-23AB-6247-9C9B-D9EC2BB8DC0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16078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C53A0-5BE1-9D4D-AF22-AA47770A29BF}" type="datetimeFigureOut">
              <a:rPr kumimoji="1" lang="zh-TW" altLang="en-US" smtClean="0"/>
              <a:t>2019/3/13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1F9B1-23AB-6247-9C9B-D9EC2BB8DC0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31877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C53A0-5BE1-9D4D-AF22-AA47770A29BF}" type="datetimeFigureOut">
              <a:rPr kumimoji="1" lang="zh-TW" altLang="en-US" smtClean="0"/>
              <a:t>2019/3/13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1F9B1-23AB-6247-9C9B-D9EC2BB8DC0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50735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C53A0-5BE1-9D4D-AF22-AA47770A29BF}" type="datetimeFigureOut">
              <a:rPr kumimoji="1" lang="zh-TW" altLang="en-US" smtClean="0"/>
              <a:t>2019/3/13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1F9B1-23AB-6247-9C9B-D9EC2BB8DC0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4222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0972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寬螢幕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新細明體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Office 使用者</dc:creator>
  <cp:lastModifiedBy>Microsoft Office 使用者</cp:lastModifiedBy>
  <cp:revision>1</cp:revision>
  <dcterms:created xsi:type="dcterms:W3CDTF">2019-03-13T17:32:37Z</dcterms:created>
  <dcterms:modified xsi:type="dcterms:W3CDTF">2019-03-13T17:32:59Z</dcterms:modified>
</cp:coreProperties>
</file>