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32DE16D-C30A-451B-AD78-78F5EB1C75D9}" styleName="Table_0">
    <a:wholeTbl>
      <a:tcTxStyle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F1FA"/>
          </a:solidFill>
        </a:fill>
      </a:tcStyle>
    </a:wholeTbl>
    <a:band1H>
      <a:tcStyle>
        <a:tcBdr/>
        <a:fill>
          <a:solidFill>
            <a:srgbClr val="CBE2F5"/>
          </a:solidFill>
        </a:fill>
      </a:tcStyle>
    </a:band1H>
    <a:band1V>
      <a:tcStyle>
        <a:tcBdr/>
        <a:fill>
          <a:solidFill>
            <a:srgbClr val="CBE2F5"/>
          </a:solidFill>
        </a:fill>
      </a:tcStyle>
    </a:band1V>
    <a:lastCol>
      <a:tcTxStyle b="on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4" name="Shape 284"/>
          <p:cNvGraphicFramePr/>
          <p:nvPr/>
        </p:nvGraphicFramePr>
        <p:xfrm>
          <a:off x="1741170" y="1845309"/>
          <a:ext cx="7845425" cy="2384425"/>
        </p:xfrm>
        <a:graphic>
          <a:graphicData uri="http://schemas.openxmlformats.org/drawingml/2006/table">
            <a:tbl>
              <a:tblPr firstRow="1" bandRow="1">
                <a:noFill/>
                <a:tableStyleId>{C32DE16D-C30A-451B-AD78-78F5EB1C75D9}</a:tableStyleId>
              </a:tblPr>
              <a:tblGrid>
                <a:gridCol w="1120775"/>
                <a:gridCol w="1120775"/>
                <a:gridCol w="1120775"/>
                <a:gridCol w="1120775"/>
                <a:gridCol w="1120775"/>
                <a:gridCol w="1120775"/>
              </a:tblGrid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Item1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Item2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Item3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Item4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Item5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UserA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 dirty="0"/>
                        <a:t>1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UserB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UserC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UserD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9360" y="3711575"/>
            <a:ext cx="3931285" cy="3058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5" y="156210"/>
            <a:ext cx="2135505" cy="2773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350" y="156210"/>
            <a:ext cx="2062480" cy="2773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065" y="156210"/>
            <a:ext cx="1846580" cy="277241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4140200" y="3024505"/>
            <a:ext cx="536575" cy="601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4820" y="1557020"/>
            <a:ext cx="4810125" cy="3743325"/>
          </a:xfrm>
          <a:prstGeom prst="rect">
            <a:avLst/>
          </a:prstGeom>
        </p:spPr>
      </p:pic>
      <p:pic>
        <p:nvPicPr>
          <p:cNvPr id="5" name="图片 4" descr="G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205" y="3982085"/>
            <a:ext cx="883285" cy="532130"/>
          </a:xfrm>
          <a:prstGeom prst="rect">
            <a:avLst/>
          </a:prstGeom>
        </p:spPr>
      </p:pic>
      <p:pic>
        <p:nvPicPr>
          <p:cNvPr id="8" name="图片 7" descr="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880" y="671830"/>
            <a:ext cx="749935" cy="659130"/>
          </a:xfrm>
          <a:prstGeom prst="rect">
            <a:avLst/>
          </a:prstGeom>
        </p:spPr>
      </p:pic>
      <p:pic>
        <p:nvPicPr>
          <p:cNvPr id="9" name="图片 8" descr="Bb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550" y="3027045"/>
            <a:ext cx="949960" cy="575945"/>
          </a:xfrm>
          <a:prstGeom prst="rect">
            <a:avLst/>
          </a:prstGeom>
        </p:spPr>
      </p:pic>
      <p:pic>
        <p:nvPicPr>
          <p:cNvPr id="10" name="图片 9" descr="C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185" y="1898650"/>
            <a:ext cx="949325" cy="593090"/>
          </a:xfrm>
          <a:prstGeom prst="rect">
            <a:avLst/>
          </a:prstGeom>
        </p:spPr>
      </p:pic>
      <p:pic>
        <p:nvPicPr>
          <p:cNvPr id="12" name="图片 11" descr="E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555" y="5953125"/>
            <a:ext cx="871220" cy="502285"/>
          </a:xfrm>
          <a:prstGeom prst="rect">
            <a:avLst/>
          </a:prstGeom>
        </p:spPr>
      </p:pic>
      <p:pic>
        <p:nvPicPr>
          <p:cNvPr id="23" name="图片 22" descr="H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2880" y="4864100"/>
            <a:ext cx="694690" cy="6083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184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1655" y="168910"/>
            <a:ext cx="1937385" cy="2583180"/>
          </a:xfrm>
          <a:prstGeom prst="rect">
            <a:avLst/>
          </a:prstGeom>
        </p:spPr>
      </p:pic>
      <p:pic>
        <p:nvPicPr>
          <p:cNvPr id="7" name="图片 6" descr="12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95" y="168910"/>
            <a:ext cx="1887855" cy="2518410"/>
          </a:xfrm>
          <a:prstGeom prst="rect">
            <a:avLst/>
          </a:prstGeom>
        </p:spPr>
      </p:pic>
      <p:pic>
        <p:nvPicPr>
          <p:cNvPr id="8" name="图片 7" descr="40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45" y="168910"/>
            <a:ext cx="1888490" cy="25184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780" y="3817620"/>
            <a:ext cx="3753485" cy="2921000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3584575" y="2878455"/>
            <a:ext cx="683260" cy="748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9935" y="1294765"/>
            <a:ext cx="5485130" cy="4268470"/>
          </a:xfrm>
          <a:prstGeom prst="rect">
            <a:avLst/>
          </a:prstGeom>
        </p:spPr>
      </p:pic>
      <p:pic>
        <p:nvPicPr>
          <p:cNvPr id="5" name="图片 4" descr="G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425" y="3932555"/>
            <a:ext cx="883285" cy="532130"/>
          </a:xfrm>
          <a:prstGeom prst="rect">
            <a:avLst/>
          </a:prstGeom>
        </p:spPr>
      </p:pic>
      <p:pic>
        <p:nvPicPr>
          <p:cNvPr id="8" name="图片 7" descr="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100" y="622300"/>
            <a:ext cx="749935" cy="659130"/>
          </a:xfrm>
          <a:prstGeom prst="rect">
            <a:avLst/>
          </a:prstGeom>
        </p:spPr>
      </p:pic>
      <p:pic>
        <p:nvPicPr>
          <p:cNvPr id="4" name="图片 3" descr="Bb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770" y="2977515"/>
            <a:ext cx="949960" cy="575945"/>
          </a:xfrm>
          <a:prstGeom prst="rect">
            <a:avLst/>
          </a:prstGeom>
        </p:spPr>
      </p:pic>
      <p:pic>
        <p:nvPicPr>
          <p:cNvPr id="10" name="图片 9" descr="C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5405" y="1849120"/>
            <a:ext cx="949325" cy="593090"/>
          </a:xfrm>
          <a:prstGeom prst="rect">
            <a:avLst/>
          </a:prstGeom>
        </p:spPr>
      </p:pic>
      <p:pic>
        <p:nvPicPr>
          <p:cNvPr id="12" name="图片 11" descr="E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775" y="5903595"/>
            <a:ext cx="871220" cy="502285"/>
          </a:xfrm>
          <a:prstGeom prst="rect">
            <a:avLst/>
          </a:prstGeom>
        </p:spPr>
      </p:pic>
      <p:pic>
        <p:nvPicPr>
          <p:cNvPr id="23" name="图片 22" descr="H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5100" y="4814570"/>
            <a:ext cx="694690" cy="608330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9" idx="3"/>
            <a:endCxn id="8" idx="1"/>
          </p:cNvCxnSpPr>
          <p:nvPr/>
        </p:nvCxnSpPr>
        <p:spPr>
          <a:xfrm flipV="1">
            <a:off x="6235065" y="951865"/>
            <a:ext cx="1550035" cy="24771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2" idx="1"/>
          </p:cNvCxnSpPr>
          <p:nvPr/>
        </p:nvCxnSpPr>
        <p:spPr>
          <a:xfrm>
            <a:off x="6219825" y="3411855"/>
            <a:ext cx="1504950" cy="2743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4" idx="1"/>
          </p:cNvCxnSpPr>
          <p:nvPr/>
        </p:nvCxnSpPr>
        <p:spPr>
          <a:xfrm flipV="1">
            <a:off x="6239510" y="3265805"/>
            <a:ext cx="1445260" cy="1631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5" idx="1"/>
          </p:cNvCxnSpPr>
          <p:nvPr/>
        </p:nvCxnSpPr>
        <p:spPr>
          <a:xfrm>
            <a:off x="6220460" y="3438525"/>
            <a:ext cx="1497965" cy="7600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23" idx="1"/>
          </p:cNvCxnSpPr>
          <p:nvPr/>
        </p:nvCxnSpPr>
        <p:spPr>
          <a:xfrm>
            <a:off x="6220460" y="3429000"/>
            <a:ext cx="1564640" cy="16897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0" idx="1"/>
          </p:cNvCxnSpPr>
          <p:nvPr/>
        </p:nvCxnSpPr>
        <p:spPr>
          <a:xfrm flipV="1">
            <a:off x="6220460" y="2145665"/>
            <a:ext cx="1464945" cy="12833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420485" y="1203960"/>
            <a:ext cx="752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EMD</a:t>
            </a:r>
            <a:endParaRPr lang="en-US" altLang="zh-CN"/>
          </a:p>
          <a:p>
            <a:r>
              <a:rPr lang="ja-JP" altLang="zh-CN"/>
              <a:t>計算</a:t>
            </a:r>
            <a:endParaRPr lang="ja-JP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947785" y="721360"/>
            <a:ext cx="12185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AM = 19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947785" y="1915795"/>
            <a:ext cx="13589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CM = 145</a:t>
            </a:r>
            <a:endParaRPr lang="en-US" altLang="zh-CN" sz="2400"/>
          </a:p>
        </p:txBody>
      </p:sp>
      <p:sp>
        <p:nvSpPr>
          <p:cNvPr id="19" name="文本框 18"/>
          <p:cNvSpPr txBox="1"/>
          <p:nvPr/>
        </p:nvSpPr>
        <p:spPr>
          <a:xfrm>
            <a:off x="8947785" y="3035300"/>
            <a:ext cx="15220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BbM = 116</a:t>
            </a:r>
            <a:endParaRPr lang="en-US" altLang="zh-CN" sz="2400"/>
          </a:p>
        </p:txBody>
      </p:sp>
      <p:sp>
        <p:nvSpPr>
          <p:cNvPr id="20" name="文本框 19"/>
          <p:cNvSpPr txBox="1"/>
          <p:nvPr/>
        </p:nvSpPr>
        <p:spPr>
          <a:xfrm>
            <a:off x="8947785" y="3968750"/>
            <a:ext cx="13887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GM = 284</a:t>
            </a:r>
            <a:endParaRPr lang="en-US" altLang="zh-CN" sz="2400"/>
          </a:p>
        </p:txBody>
      </p:sp>
      <p:sp>
        <p:nvSpPr>
          <p:cNvPr id="21" name="文本框 20"/>
          <p:cNvSpPr txBox="1"/>
          <p:nvPr/>
        </p:nvSpPr>
        <p:spPr>
          <a:xfrm>
            <a:off x="8947785" y="4888865"/>
            <a:ext cx="1386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HM = 125</a:t>
            </a:r>
            <a:endParaRPr lang="en-US" altLang="zh-CN" sz="2400"/>
          </a:p>
        </p:txBody>
      </p:sp>
      <p:sp>
        <p:nvSpPr>
          <p:cNvPr id="22" name="文本框 21"/>
          <p:cNvSpPr txBox="1"/>
          <p:nvPr/>
        </p:nvSpPr>
        <p:spPr>
          <a:xfrm>
            <a:off x="8947785" y="5924550"/>
            <a:ext cx="1344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EM = 232</a:t>
            </a:r>
            <a:endParaRPr lang="en-US" altLang="zh-CN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WPS 演示</Application>
  <PresentationFormat>宽屏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MS PGothic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du</dc:creator>
  <cp:lastModifiedBy>DUYAN</cp:lastModifiedBy>
  <cp:revision>17</cp:revision>
  <dcterms:created xsi:type="dcterms:W3CDTF">2015-05-05T08:02:00Z</dcterms:created>
  <dcterms:modified xsi:type="dcterms:W3CDTF">2017-12-12T07:42:36Z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