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698246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レコメンド結果記入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832735" y="3636010"/>
            <a:ext cx="240855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</a:t>
            </a:r>
            <a:r>
              <a:rPr lang="ja-JP" altLang="zh-CN" sz="1600" b="1">
                <a:solidFill>
                  <a:schemeClr val="tx1"/>
                </a:solidFill>
              </a:rPr>
              <a:t>表示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ウェブサイト</a:t>
              </a:r>
              <a:endParaRPr lang="ja-JP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エンジン</a:t>
              </a:r>
              <a:endParaRPr lang="ja-JP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b="1"/>
                <a:t>サーバ</a:t>
              </a:r>
              <a:endParaRPr lang="ja-JP" altLang="zh-CN" b="1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 b="1"/>
              <a:t>情報</a:t>
            </a:r>
            <a:r>
              <a:rPr lang="ja-JP" altLang="zh-CN" b="1"/>
              <a:t>履歴</a:t>
            </a:r>
            <a:endParaRPr lang="ja-JP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845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95950" y="4340225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result.csv</a:t>
            </a:r>
            <a:endParaRPr lang="en-US" altLang="ja-JP" b="1"/>
          </a:p>
        </p:txBody>
      </p:sp>
      <p:sp>
        <p:nvSpPr>
          <p:cNvPr id="24" name="右箭头 23"/>
          <p:cNvSpPr/>
          <p:nvPr/>
        </p:nvSpPr>
        <p:spPr>
          <a:xfrm>
            <a:off x="5634355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  <a:endParaRPr lang="ja-JP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検証データ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  <a:endParaRPr lang="ja-JP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  <a:endParaRPr lang="ja-JP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MS PGothic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66</cp:revision>
  <dcterms:created xsi:type="dcterms:W3CDTF">2015-05-05T08:02:00Z</dcterms:created>
  <dcterms:modified xsi:type="dcterms:W3CDTF">2017-12-14T09:22:05Z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