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3" r:id="rId4"/>
    <p:sldId id="272" r:id="rId5"/>
    <p:sldId id="287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8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EMD</a:t>
            </a:r>
          </a:p>
          <a:p>
            <a:r>
              <a:rPr lang="ja-JP" altLang="zh-CN"/>
              <a:t>計算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CM = 145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BbM = 116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GM = 284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HM = 125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EM = 232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ウェブサイト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エンジン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zh-CN" b="1"/>
                <a:t>サーバ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b="1"/>
              <a:t>情報履歴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result.csv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JSON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検証データ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143065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C2DCE7-9FDE-4E82-B6DD-2AE7F08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781425"/>
            <a:ext cx="106203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2836202248"/>
              </p:ext>
            </p:extLst>
          </p:nvPr>
        </p:nvGraphicFramePr>
        <p:xfrm>
          <a:off x="1224335" y="175535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C87862-7468-4B60-9785-D66265FA3C73}"/>
              </a:ext>
            </a:extLst>
          </p:cNvPr>
          <p:cNvSpPr txBox="1"/>
          <p:nvPr/>
        </p:nvSpPr>
        <p:spPr>
          <a:xfrm>
            <a:off x="768624" y="3344517"/>
            <a:ext cx="230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　　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EB0A6730-8346-4205-AA2B-77EBC29594F2}"/>
              </a:ext>
            </a:extLst>
          </p:cNvPr>
          <p:cNvSpPr/>
          <p:nvPr/>
        </p:nvSpPr>
        <p:spPr>
          <a:xfrm>
            <a:off x="649357" y="3260035"/>
            <a:ext cx="2411895" cy="241573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36CFE7-6F14-451F-BE5C-386815DA0C95}"/>
              </a:ext>
            </a:extLst>
          </p:cNvPr>
          <p:cNvGrpSpPr/>
          <p:nvPr/>
        </p:nvGrpSpPr>
        <p:grpSpPr>
          <a:xfrm>
            <a:off x="4512363" y="3260031"/>
            <a:ext cx="1968776" cy="2415734"/>
            <a:chOff x="4260575" y="3260034"/>
            <a:chExt cx="1968776" cy="2415734"/>
          </a:xfrm>
        </p:grpSpPr>
        <p:sp>
          <p:nvSpPr>
            <p:cNvPr id="6" name="双括号 5">
              <a:extLst>
                <a:ext uri="{FF2B5EF4-FFF2-40B4-BE49-F238E27FC236}">
                  <a16:creationId xmlns:a16="http://schemas.microsoft.com/office/drawing/2014/main" id="{5B2E5AB4-DA0A-4C79-B6DC-052676BFB0E8}"/>
                </a:ext>
              </a:extLst>
            </p:cNvPr>
            <p:cNvSpPr/>
            <p:nvPr/>
          </p:nvSpPr>
          <p:spPr>
            <a:xfrm>
              <a:off x="4260575" y="3260034"/>
              <a:ext cx="1835426" cy="2415734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F9105D-0CD3-491C-8477-3E7C215E0305}"/>
                </a:ext>
              </a:extLst>
            </p:cNvPr>
            <p:cNvSpPr txBox="1"/>
            <p:nvPr/>
          </p:nvSpPr>
          <p:spPr>
            <a:xfrm>
              <a:off x="4433681" y="3344513"/>
              <a:ext cx="17956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32</a:t>
              </a:r>
              <a:r>
                <a:rPr lang="ja-JP" altLang="en-US" sz="2800" dirty="0">
                  <a:latin typeface="Consolas" panose="020B0609020204030204" pitchFamily="49" charset="0"/>
                </a:rPr>
                <a:t>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42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52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7BABB-B1EA-4B63-8BF7-4AD4E9ED4100}"/>
              </a:ext>
            </a:extLst>
          </p:cNvPr>
          <p:cNvGrpSpPr/>
          <p:nvPr/>
        </p:nvGrpSpPr>
        <p:grpSpPr>
          <a:xfrm>
            <a:off x="7121385" y="3817703"/>
            <a:ext cx="3571459" cy="1300381"/>
            <a:chOff x="7465945" y="3817703"/>
            <a:chExt cx="3571459" cy="1300381"/>
          </a:xfrm>
        </p:grpSpPr>
        <p:sp>
          <p:nvSpPr>
            <p:cNvPr id="7" name="双括号 6">
              <a:extLst>
                <a:ext uri="{FF2B5EF4-FFF2-40B4-BE49-F238E27FC236}">
                  <a16:creationId xmlns:a16="http://schemas.microsoft.com/office/drawing/2014/main" id="{906D4493-E01A-473A-B2F6-0578B396814C}"/>
                </a:ext>
              </a:extLst>
            </p:cNvPr>
            <p:cNvSpPr/>
            <p:nvPr/>
          </p:nvSpPr>
          <p:spPr>
            <a:xfrm>
              <a:off x="7465945" y="3817703"/>
              <a:ext cx="3571459" cy="1300381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3F1CF8-5137-42BE-B949-8E928641345B}"/>
                </a:ext>
              </a:extLst>
            </p:cNvPr>
            <p:cNvSpPr txBox="1"/>
            <p:nvPr/>
          </p:nvSpPr>
          <p:spPr>
            <a:xfrm>
              <a:off x="7601778" y="3990845"/>
              <a:ext cx="34356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13</a:t>
              </a:r>
              <a:r>
                <a:rPr lang="en-US" altLang="ja-JP" sz="2800" dirty="0">
                  <a:latin typeface="Consolas" panose="020B0609020204030204" pitchFamily="49" charset="0"/>
                </a:rPr>
                <a:t> v</a:t>
              </a:r>
              <a:r>
                <a:rPr lang="en-US" altLang="ja-JP" sz="2000" dirty="0">
                  <a:latin typeface="Consolas" panose="020B0609020204030204" pitchFamily="49" charset="0"/>
                </a:rPr>
                <a:t>14 V15</a:t>
              </a:r>
              <a:r>
                <a:rPr lang="en-US" altLang="ja-JP" sz="2800" dirty="0">
                  <a:latin typeface="Consolas" panose="020B0609020204030204" pitchFamily="49" charset="0"/>
                </a:rPr>
                <a:t> 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23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24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25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3871E-CCF0-4280-9E34-1898C25E08CD}"/>
              </a:ext>
            </a:extLst>
          </p:cNvPr>
          <p:cNvSpPr txBox="1"/>
          <p:nvPr/>
        </p:nvSpPr>
        <p:spPr>
          <a:xfrm>
            <a:off x="3536126" y="3974955"/>
            <a:ext cx="6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=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191B-F3BF-4405-B3A2-66BF02118AFE}"/>
              </a:ext>
            </a:extLst>
          </p:cNvPr>
          <p:cNvSpPr txBox="1"/>
          <p:nvPr/>
        </p:nvSpPr>
        <p:spPr>
          <a:xfrm>
            <a:off x="6541211" y="4006228"/>
            <a:ext cx="6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x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9729B-786C-4CC4-93AD-682F7A53D47E}"/>
              </a:ext>
            </a:extLst>
          </p:cNvPr>
          <p:cNvSpPr txBox="1"/>
          <p:nvPr/>
        </p:nvSpPr>
        <p:spPr>
          <a:xfrm>
            <a:off x="579153" y="6093356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元マトリックス</a:t>
            </a:r>
            <a:r>
              <a:rPr lang="en-US" altLang="ja-JP" sz="2800" dirty="0"/>
              <a:t>M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163E1-65B6-4EB8-8C3E-5CAED61E8B66}"/>
              </a:ext>
            </a:extLst>
          </p:cNvPr>
          <p:cNvSpPr txBox="1"/>
          <p:nvPr/>
        </p:nvSpPr>
        <p:spPr>
          <a:xfrm>
            <a:off x="5222327" y="610102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U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6A603-519F-4450-8F8B-7B79BF78325E}"/>
              </a:ext>
            </a:extLst>
          </p:cNvPr>
          <p:cNvSpPr txBox="1"/>
          <p:nvPr/>
        </p:nvSpPr>
        <p:spPr>
          <a:xfrm>
            <a:off x="8712990" y="610102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8504A5-13BE-4515-9800-7983D7B75B82}"/>
              </a:ext>
            </a:extLst>
          </p:cNvPr>
          <p:cNvSpPr/>
          <p:nvPr/>
        </p:nvSpPr>
        <p:spPr>
          <a:xfrm>
            <a:off x="3442945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160CE9-921E-4DA3-A845-23E277BF7081}"/>
              </a:ext>
            </a:extLst>
          </p:cNvPr>
          <p:cNvSpPr/>
          <p:nvPr/>
        </p:nvSpPr>
        <p:spPr>
          <a:xfrm>
            <a:off x="7696763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30B6A-CD7F-4BE9-93D8-46928BA5EF69}"/>
              </a:ext>
            </a:extLst>
          </p:cNvPr>
          <p:cNvSpPr/>
          <p:nvPr/>
        </p:nvSpPr>
        <p:spPr>
          <a:xfrm>
            <a:off x="2222898" y="448041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CDDDB2-0A59-4B8C-BB92-6B08FF876A15}"/>
              </a:ext>
            </a:extLst>
          </p:cNvPr>
          <p:cNvSpPr/>
          <p:nvPr/>
        </p:nvSpPr>
        <p:spPr>
          <a:xfrm>
            <a:off x="3330100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985773-1F5E-4F02-87E2-9879E73C3EFE}"/>
              </a:ext>
            </a:extLst>
          </p:cNvPr>
          <p:cNvSpPr/>
          <p:nvPr/>
        </p:nvSpPr>
        <p:spPr>
          <a:xfrm>
            <a:off x="4546387" y="453452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7A2184-C86F-4A3C-8090-2B5D7F693EC1}"/>
              </a:ext>
            </a:extLst>
          </p:cNvPr>
          <p:cNvSpPr/>
          <p:nvPr/>
        </p:nvSpPr>
        <p:spPr>
          <a:xfrm>
            <a:off x="5867757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AB618-B24E-4064-9E94-2E69999DAC78}"/>
              </a:ext>
            </a:extLst>
          </p:cNvPr>
          <p:cNvSpPr/>
          <p:nvPr/>
        </p:nvSpPr>
        <p:spPr>
          <a:xfrm>
            <a:off x="7254873" y="449688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B86CC9-6E7E-4BE5-9CF7-CA60AC1373E0}"/>
              </a:ext>
            </a:extLst>
          </p:cNvPr>
          <p:cNvSpPr/>
          <p:nvPr/>
        </p:nvSpPr>
        <p:spPr>
          <a:xfrm>
            <a:off x="8560053" y="450943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8548F-8DFC-4A0E-A757-22540A41D34C}"/>
              </a:ext>
            </a:extLst>
          </p:cNvPr>
          <p:cNvSpPr/>
          <p:nvPr/>
        </p:nvSpPr>
        <p:spPr>
          <a:xfrm>
            <a:off x="9249593" y="250856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90E48D-57FC-434E-B074-C01BC253EE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470548" y="1472580"/>
            <a:ext cx="1220047" cy="300783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DA564D-881C-4E2F-9FF7-1BC6E0580609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577750" y="1472580"/>
            <a:ext cx="112845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AC520F-6548-4377-95C7-7FEC9798459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90595" y="1472580"/>
            <a:ext cx="1103442" cy="30619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A146DA-FEC8-415E-BDD1-9DAE37046FC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690595" y="1472580"/>
            <a:ext cx="2424812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97D2A-0D18-4939-B334-AF0A4BD2030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690595" y="1472580"/>
            <a:ext cx="3811928" cy="30243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41B556-893F-4C6D-BB8F-C76BC5406F5B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3690595" y="1472580"/>
            <a:ext cx="5117108" cy="30368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07B280-3964-4997-A602-2F0B5E1AB877}"/>
              </a:ext>
            </a:extLst>
          </p:cNvPr>
          <p:cNvCxnSpPr>
            <a:stCxn id="4" idx="4"/>
            <a:endCxn id="12" idx="2"/>
          </p:cNvCxnSpPr>
          <p:nvPr/>
        </p:nvCxnSpPr>
        <p:spPr>
          <a:xfrm>
            <a:off x="3690595" y="1472580"/>
            <a:ext cx="5558998" cy="1283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C8228-BB12-4A67-BEA0-BDF5AF0053B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470548" y="1472580"/>
            <a:ext cx="5473865" cy="3007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2F3E02-6BC4-4D7A-A6BA-CC12BA8DD4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577750" y="1472580"/>
            <a:ext cx="4366663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34FEA6-1803-4145-AAE8-FBF23BB4DEB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794037" y="1472580"/>
            <a:ext cx="3150376" cy="30619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735593-641E-482B-9FD2-E4B8B09B8F9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115407" y="1472580"/>
            <a:ext cx="1829006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64EEBB-B093-43DE-AEA9-F14ADA303AA3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7502523" y="1472580"/>
            <a:ext cx="441890" cy="30243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D816-0944-4880-8E5E-B07C84CBDC30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944413" y="1472580"/>
            <a:ext cx="863290" cy="303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CE24A1-BCEA-4945-8D67-AB3CDB00663B}"/>
              </a:ext>
            </a:extLst>
          </p:cNvPr>
          <p:cNvCxnSpPr>
            <a:stCxn id="5" idx="4"/>
            <a:endCxn id="12" idx="2"/>
          </p:cNvCxnSpPr>
          <p:nvPr/>
        </p:nvCxnSpPr>
        <p:spPr>
          <a:xfrm>
            <a:off x="7944413" y="1472580"/>
            <a:ext cx="1305180" cy="12834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4C11A-09F5-4320-ABDF-4E22353CF0C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470548" y="2756055"/>
            <a:ext cx="6779045" cy="172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6B6864-C232-4A50-A538-F07191AED042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3577750" y="2756055"/>
            <a:ext cx="5671843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C6F0C7-6D41-4F4F-A86E-F40F48132BD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794037" y="2756055"/>
            <a:ext cx="4455556" cy="177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6FA41E-9169-4915-B59C-4F1ACF40024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115407" y="2756055"/>
            <a:ext cx="3134186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8621A8-2003-4CF0-BF75-52A669B3181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02523" y="2756055"/>
            <a:ext cx="1747070" cy="174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959BB0-3B1F-45D9-9FB9-175F9076534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07703" y="2756055"/>
            <a:ext cx="441890" cy="17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EF129E-9286-4B9D-8EAE-3B28CD7FD8E7}"/>
              </a:ext>
            </a:extLst>
          </p:cNvPr>
          <p:cNvSpPr txBox="1"/>
          <p:nvPr/>
        </p:nvSpPr>
        <p:spPr>
          <a:xfrm>
            <a:off x="8199346" y="977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隠れ層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FA8D0E-C72B-4F15-BBB1-B81136DB1CAA}"/>
              </a:ext>
            </a:extLst>
          </p:cNvPr>
          <p:cNvSpPr txBox="1"/>
          <p:nvPr/>
        </p:nvSpPr>
        <p:spPr>
          <a:xfrm>
            <a:off x="8930712" y="213295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バイアス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90D56-3A60-4344-8EE5-A98292E4DE4B}"/>
              </a:ext>
            </a:extLst>
          </p:cNvPr>
          <p:cNvSpPr txBox="1"/>
          <p:nvPr/>
        </p:nvSpPr>
        <p:spPr>
          <a:xfrm>
            <a:off x="8991148" y="43460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可視層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A2A3C4-54C7-4780-89AD-38D2C32B2A5B}"/>
              </a:ext>
            </a:extLst>
          </p:cNvPr>
          <p:cNvSpPr txBox="1"/>
          <p:nvPr/>
        </p:nvSpPr>
        <p:spPr>
          <a:xfrm>
            <a:off x="1833518" y="538318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ハリーポッター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911471-60B4-419B-B439-24D17D4F7C55}"/>
              </a:ext>
            </a:extLst>
          </p:cNvPr>
          <p:cNvSpPr txBox="1"/>
          <p:nvPr/>
        </p:nvSpPr>
        <p:spPr>
          <a:xfrm>
            <a:off x="3212988" y="5376438"/>
            <a:ext cx="10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アバター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1FC19F-1EF1-4C06-81DB-9A635A1F0970}"/>
              </a:ext>
            </a:extLst>
          </p:cNvPr>
          <p:cNvSpPr txBox="1"/>
          <p:nvPr/>
        </p:nvSpPr>
        <p:spPr>
          <a:xfrm>
            <a:off x="4188182" y="538491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スターウォーズ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1E3C86-BFD1-483C-BC56-211F9B492F2A}"/>
              </a:ext>
            </a:extLst>
          </p:cNvPr>
          <p:cNvSpPr txBox="1"/>
          <p:nvPr/>
        </p:nvSpPr>
        <p:spPr>
          <a:xfrm>
            <a:off x="5596559" y="538744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タイタニック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983873-3784-438F-8E3B-051BA146D5B2}"/>
              </a:ext>
            </a:extLst>
          </p:cNvPr>
          <p:cNvSpPr txBox="1"/>
          <p:nvPr/>
        </p:nvSpPr>
        <p:spPr>
          <a:xfrm>
            <a:off x="7199394" y="53874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トロイ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0048A-6C99-43E2-9B48-612930186650}"/>
              </a:ext>
            </a:extLst>
          </p:cNvPr>
          <p:cNvSpPr txBox="1"/>
          <p:nvPr/>
        </p:nvSpPr>
        <p:spPr>
          <a:xfrm>
            <a:off x="8376058" y="53888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ハンニバル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推定された</a:t>
              </a:r>
            </a:p>
            <a:p>
              <a:r>
                <a:rPr lang="ja-JP" altLang="zh-CN" sz="2000" b="1"/>
                <a:t>各商品の調性格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データベース情報</a:t>
              </a:r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商品の画像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67" y="4041202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" y="103973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80" y="3901932"/>
            <a:ext cx="1812059" cy="1153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3895" y="3445164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商品のキーワード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3968" y="5769037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英語に通訳</a:t>
            </a: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A0A9EC3-171A-42A2-9046-312E83946214}"/>
              </a:ext>
            </a:extLst>
          </p:cNvPr>
          <p:cNvSpPr/>
          <p:nvPr/>
        </p:nvSpPr>
        <p:spPr>
          <a:xfrm rot="5400000">
            <a:off x="2281046" y="3617682"/>
            <a:ext cx="1850340" cy="2452370"/>
          </a:xfrm>
          <a:prstGeom prst="bentUpArrow">
            <a:avLst>
              <a:gd name="adj1" fmla="val 25000"/>
              <a:gd name="adj2" fmla="val 24779"/>
              <a:gd name="adj3" fmla="val 2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287</Words>
  <Application>Microsoft Office PowerPoint</Application>
  <PresentationFormat>宽屏</PresentationFormat>
  <Paragraphs>119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ＭＳ Ｐゴシック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du</dc:creator>
  <cp:lastModifiedBy>yan du</cp:lastModifiedBy>
  <cp:revision>108</cp:revision>
  <dcterms:created xsi:type="dcterms:W3CDTF">2015-05-05T08:02:00Z</dcterms:created>
  <dcterms:modified xsi:type="dcterms:W3CDTF">2017-12-22T10:44:37Z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