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1" r:id="rId4"/>
    <p:sldId id="257" r:id="rId5"/>
    <p:sldId id="258" r:id="rId6"/>
    <p:sldId id="259" r:id="rId7"/>
    <p:sldId id="260" r:id="rId8"/>
    <p:sldId id="266" r:id="rId9"/>
    <p:sldId id="267" r:id="rId10"/>
    <p:sldId id="270" r:id="rId11"/>
    <p:sldId id="268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A85F"/>
    <a:srgbClr val="FFFFFF"/>
    <a:srgbClr val="C6912A"/>
    <a:srgbClr val="E9BC76"/>
    <a:srgbClr val="ECCD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32DE16D-C30A-451B-AD78-78F5EB1C75D9}" styleName="Table_0">
    <a:wholeTbl>
      <a:tcTxStyle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7F1FA"/>
          </a:solidFill>
        </a:fill>
      </a:tcStyle>
    </a:wholeTbl>
    <a:band1H>
      <a:tcStyle>
        <a:tcBdr/>
        <a:fill>
          <a:solidFill>
            <a:srgbClr val="CBE2F5"/>
          </a:solidFill>
        </a:fill>
      </a:tcStyle>
    </a:band1H>
    <a:band1V>
      <a:tcStyle>
        <a:tcBdr/>
        <a:fill>
          <a:solidFill>
            <a:srgbClr val="CBE2F5"/>
          </a:solidFill>
        </a:fill>
      </a:tcStyle>
    </a:band1V>
    <a:lastCol>
      <a:tcTxStyle b="on"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4.png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8.png"/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image" Target="../media/image15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4.png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6255" y="367665"/>
            <a:ext cx="2095500" cy="238061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235" y="367665"/>
            <a:ext cx="2707005" cy="2228850"/>
          </a:xfrm>
          <a:prstGeom prst="rect">
            <a:avLst/>
          </a:prstGeom>
        </p:spPr>
      </p:pic>
      <p:sp>
        <p:nvSpPr>
          <p:cNvPr id="10" name="圆角矩形 9"/>
          <p:cNvSpPr/>
          <p:nvPr/>
        </p:nvSpPr>
        <p:spPr>
          <a:xfrm>
            <a:off x="516255" y="4062730"/>
            <a:ext cx="3074670" cy="238188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ja-JP" altLang="zh-CN" sz="3600">
                <a:solidFill>
                  <a:schemeClr val="tx1"/>
                </a:solidFill>
              </a:rPr>
              <a:t>レコメンド</a:t>
            </a:r>
            <a:endParaRPr lang="ja-JP" altLang="zh-CN" sz="3600">
              <a:solidFill>
                <a:schemeClr val="tx1"/>
              </a:solidFill>
            </a:endParaRPr>
          </a:p>
          <a:p>
            <a:pPr algn="ctr"/>
            <a:r>
              <a:rPr lang="ja-JP" altLang="zh-CN" sz="3600">
                <a:solidFill>
                  <a:schemeClr val="tx1"/>
                </a:solidFill>
              </a:rPr>
              <a:t>エンジン</a:t>
            </a:r>
            <a:endParaRPr lang="ja-JP" altLang="zh-CN" sz="3600">
              <a:solidFill>
                <a:schemeClr val="tx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0375" y="4701540"/>
            <a:ext cx="2618740" cy="1743075"/>
          </a:xfrm>
          <a:prstGeom prst="rect">
            <a:avLst/>
          </a:prstGeom>
        </p:spPr>
      </p:pic>
      <p:cxnSp>
        <p:nvCxnSpPr>
          <p:cNvPr id="9" name="直接箭头连接符 8"/>
          <p:cNvCxnSpPr/>
          <p:nvPr/>
        </p:nvCxnSpPr>
        <p:spPr>
          <a:xfrm flipV="1">
            <a:off x="2859405" y="1341755"/>
            <a:ext cx="3698875" cy="635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8794750" y="2748280"/>
            <a:ext cx="4445" cy="113601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 flipV="1">
            <a:off x="3929380" y="5535930"/>
            <a:ext cx="2910840" cy="127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3929380" y="4873625"/>
            <a:ext cx="2870200" cy="127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6975" y="4210685"/>
            <a:ext cx="1533525" cy="2381250"/>
          </a:xfrm>
          <a:prstGeom prst="rect">
            <a:avLst/>
          </a:prstGeom>
        </p:spPr>
      </p:pic>
      <p:cxnSp>
        <p:nvCxnSpPr>
          <p:cNvPr id="19" name="直接箭头连接符 18"/>
          <p:cNvCxnSpPr/>
          <p:nvPr/>
        </p:nvCxnSpPr>
        <p:spPr>
          <a:xfrm flipH="1">
            <a:off x="2910205" y="1838960"/>
            <a:ext cx="3554095" cy="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7966710" y="2778125"/>
            <a:ext cx="0" cy="112649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3590925" y="942975"/>
            <a:ext cx="169862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 b="1"/>
              <a:t>1</a:t>
            </a:r>
            <a:r>
              <a:rPr lang="ja-JP" altLang="en-US" sz="2000" b="1"/>
              <a:t>．</a:t>
            </a:r>
            <a:r>
              <a:rPr lang="ja-JP" altLang="en-US" sz="2000" b="1"/>
              <a:t>閲覧と購入</a:t>
            </a:r>
            <a:endParaRPr lang="ja-JP" altLang="en-US" sz="2000" b="1"/>
          </a:p>
        </p:txBody>
      </p:sp>
      <p:sp>
        <p:nvSpPr>
          <p:cNvPr id="22" name="文本框 21"/>
          <p:cNvSpPr txBox="1"/>
          <p:nvPr/>
        </p:nvSpPr>
        <p:spPr>
          <a:xfrm>
            <a:off x="8799195" y="3088005"/>
            <a:ext cx="167830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 b="1"/>
              <a:t>2</a:t>
            </a:r>
            <a:r>
              <a:rPr lang="ja-JP" altLang="en-US" sz="2000" b="1"/>
              <a:t>．データ記録</a:t>
            </a:r>
            <a:endParaRPr lang="ja-JP" altLang="en-US" sz="2000" b="1"/>
          </a:p>
        </p:txBody>
      </p:sp>
      <p:sp>
        <p:nvSpPr>
          <p:cNvPr id="23" name="文本框 22"/>
          <p:cNvSpPr txBox="1"/>
          <p:nvPr/>
        </p:nvSpPr>
        <p:spPr>
          <a:xfrm>
            <a:off x="4104640" y="5537200"/>
            <a:ext cx="259969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 b="1"/>
              <a:t>3</a:t>
            </a:r>
            <a:r>
              <a:rPr lang="ja-JP" altLang="en-US" sz="2000" b="1"/>
              <a:t>．エンジンを呼び出す</a:t>
            </a:r>
            <a:endParaRPr lang="ja-JP" altLang="en-US" sz="2000" b="1"/>
          </a:p>
        </p:txBody>
      </p:sp>
      <p:sp>
        <p:nvSpPr>
          <p:cNvPr id="24" name="文本框 23"/>
          <p:cNvSpPr txBox="1"/>
          <p:nvPr/>
        </p:nvSpPr>
        <p:spPr>
          <a:xfrm>
            <a:off x="4404360" y="4474845"/>
            <a:ext cx="199961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 b="1"/>
              <a:t>4</a:t>
            </a:r>
            <a:r>
              <a:rPr lang="ja-JP" altLang="en-US" sz="2000" b="1"/>
              <a:t>．レコメンド出力</a:t>
            </a:r>
            <a:endParaRPr lang="ja-JP" altLang="en-US" sz="2000" b="1"/>
          </a:p>
        </p:txBody>
      </p:sp>
      <p:sp>
        <p:nvSpPr>
          <p:cNvPr id="25" name="文本框 24"/>
          <p:cNvSpPr txBox="1"/>
          <p:nvPr/>
        </p:nvSpPr>
        <p:spPr>
          <a:xfrm>
            <a:off x="6362700" y="3117215"/>
            <a:ext cx="150304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 b="1"/>
              <a:t>5</a:t>
            </a:r>
            <a:r>
              <a:rPr lang="ja-JP" altLang="en-US" sz="2000" b="1"/>
              <a:t>．結果</a:t>
            </a:r>
            <a:r>
              <a:rPr lang="ja-JP" altLang="en-US" sz="2000" b="1"/>
              <a:t>転送</a:t>
            </a:r>
            <a:endParaRPr lang="ja-JP" altLang="en-US" sz="2000" b="1"/>
          </a:p>
        </p:txBody>
      </p:sp>
      <p:sp>
        <p:nvSpPr>
          <p:cNvPr id="26" name="文本框 25"/>
          <p:cNvSpPr txBox="1"/>
          <p:nvPr/>
        </p:nvSpPr>
        <p:spPr>
          <a:xfrm>
            <a:off x="3241675" y="1838960"/>
            <a:ext cx="289052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 b="1"/>
              <a:t>6</a:t>
            </a:r>
            <a:r>
              <a:rPr lang="ja-JP" altLang="en-US" sz="2000" b="1"/>
              <a:t>．おすすめアイテム表示</a:t>
            </a:r>
            <a:endParaRPr lang="ja-JP" altLang="en-US" sz="2000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84" name="Shape 284"/>
          <p:cNvGraphicFramePr/>
          <p:nvPr/>
        </p:nvGraphicFramePr>
        <p:xfrm>
          <a:off x="1741170" y="1845309"/>
          <a:ext cx="7845425" cy="2384425"/>
        </p:xfrm>
        <a:graphic>
          <a:graphicData uri="http://schemas.openxmlformats.org/drawingml/2006/table">
            <a:tbl>
              <a:tblPr firstRow="1" bandRow="1">
                <a:noFill/>
                <a:tableStyleId>{C32DE16D-C30A-451B-AD78-78F5EB1C75D9}</a:tableStyleId>
              </a:tblPr>
              <a:tblGrid>
                <a:gridCol w="1120775"/>
                <a:gridCol w="1120775"/>
                <a:gridCol w="1120775"/>
                <a:gridCol w="1120775"/>
                <a:gridCol w="1120775"/>
                <a:gridCol w="1120775"/>
              </a:tblGrid>
              <a:tr h="476885"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en-US" altLang="ja-JP" sz="1800" u="none" strike="noStrike" cap="none" dirty="0" smtClean="0"/>
                        <a:t>Item1</a:t>
                      </a:r>
                      <a:endParaRPr lang="ja-JP"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en-US" altLang="ja-JP" sz="1800" u="none" strike="noStrike" cap="none" dirty="0" smtClean="0"/>
                        <a:t>Item2</a:t>
                      </a:r>
                      <a:endParaRPr lang="ja-JP"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en-US" altLang="ja-JP" sz="1800" u="none" strike="noStrike" cap="none" dirty="0" smtClean="0"/>
                        <a:t>Item3</a:t>
                      </a:r>
                      <a:endParaRPr lang="ja-JP"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en-US" altLang="ja-JP" sz="1800" u="none" strike="noStrike" cap="none" dirty="0" smtClean="0"/>
                        <a:t>Item4</a:t>
                      </a:r>
                      <a:endParaRPr lang="ja-JP"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en-US" altLang="ja-JP" sz="1800" u="none" strike="noStrike" cap="none" dirty="0" smtClean="0"/>
                        <a:t>Item5</a:t>
                      </a:r>
                      <a:endParaRPr lang="ja-JP" sz="1800" u="none" strike="noStrike" cap="none" dirty="0"/>
                    </a:p>
                  </a:txBody>
                  <a:tcPr marL="91450" marR="91450" marT="45725" marB="45725"/>
                </a:tc>
              </a:tr>
              <a:tr h="476885"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ja-JP" sz="1800" u="none" strike="noStrike" cap="none"/>
                        <a:t>UserA</a:t>
                      </a:r>
                      <a:endParaRPr lang="ja-JP"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ja-JP" sz="1800" u="none" strike="noStrike" cap="none" dirty="0"/>
                        <a:t>1</a:t>
                      </a:r>
                      <a:endParaRPr lang="ja-JP"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endParaRPr lang="ja-JP"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ja-JP" sz="1800" u="none" strike="noStrike" cap="none"/>
                        <a:t>1</a:t>
                      </a:r>
                      <a:endParaRPr lang="ja-JP"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endParaRPr lang="ja-JP"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ja-JP" sz="1800" u="none" strike="noStrike" cap="none"/>
                        <a:t>1</a:t>
                      </a:r>
                      <a:endParaRPr lang="ja-JP" sz="1800" u="none" strike="noStrike" cap="none"/>
                    </a:p>
                  </a:txBody>
                  <a:tcPr marL="91450" marR="91450" marT="45725" marB="45725"/>
                </a:tc>
              </a:tr>
              <a:tr h="476885"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ja-JP" sz="1800" u="none" strike="noStrike" cap="none"/>
                        <a:t>UserB</a:t>
                      </a:r>
                      <a:endParaRPr lang="ja-JP"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endParaRPr lang="ja-JP"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ja-JP" sz="1800" u="none" strike="noStrike" cap="none"/>
                        <a:t>1</a:t>
                      </a:r>
                      <a:endParaRPr lang="ja-JP"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ja-JP" sz="1800" u="none" strike="noStrike" cap="none"/>
                        <a:t>1</a:t>
                      </a:r>
                      <a:endParaRPr lang="ja-JP"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endParaRPr lang="ja-JP"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ja-JP" sz="1800" u="none" strike="noStrike" cap="none"/>
                        <a:t>1</a:t>
                      </a:r>
                      <a:endParaRPr lang="ja-JP" sz="1800" u="none" strike="noStrike" cap="none"/>
                    </a:p>
                  </a:txBody>
                  <a:tcPr marL="91450" marR="91450" marT="45725" marB="45725"/>
                </a:tc>
              </a:tr>
              <a:tr h="476885"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ja-JP" sz="1800" u="none" strike="noStrike" cap="none"/>
                        <a:t>UserC</a:t>
                      </a:r>
                      <a:endParaRPr lang="ja-JP"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ja-JP" sz="1800" u="none" strike="noStrike" cap="none"/>
                        <a:t>1</a:t>
                      </a:r>
                      <a:endParaRPr lang="ja-JP"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ja-JP" sz="1800" u="none" strike="noStrike" cap="none"/>
                        <a:t>1</a:t>
                      </a:r>
                      <a:endParaRPr lang="ja-JP"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endParaRPr lang="ja-JP"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endParaRPr lang="ja-JP"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endParaRPr lang="ja-JP" sz="1800" u="none" strike="noStrike" cap="none"/>
                    </a:p>
                  </a:txBody>
                  <a:tcPr marL="91450" marR="91450" marT="45725" marB="45725"/>
                </a:tc>
              </a:tr>
              <a:tr h="476885"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ja-JP" sz="1800" u="none" strike="noStrike" cap="none"/>
                        <a:t>UserD</a:t>
                      </a:r>
                      <a:endParaRPr lang="ja-JP"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endParaRPr lang="ja-JP"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endParaRPr lang="ja-JP"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endParaRPr lang="ja-JP"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endParaRPr lang="ja-JP"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ja-JP" sz="1800" u="none" strike="noStrike" cap="none"/>
                        <a:t>1</a:t>
                      </a:r>
                      <a:endParaRPr lang="ja-JP" sz="1800" u="none" strike="noStrike" cap="none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99360" y="3711575"/>
            <a:ext cx="3931285" cy="30587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015" y="156210"/>
            <a:ext cx="2135505" cy="277304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5350" y="156210"/>
            <a:ext cx="2062480" cy="277368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1065" y="156210"/>
            <a:ext cx="1846580" cy="2772410"/>
          </a:xfrm>
          <a:prstGeom prst="rect">
            <a:avLst/>
          </a:prstGeom>
        </p:spPr>
      </p:pic>
      <p:sp>
        <p:nvSpPr>
          <p:cNvPr id="8" name="下箭头 7"/>
          <p:cNvSpPr/>
          <p:nvPr/>
        </p:nvSpPr>
        <p:spPr>
          <a:xfrm>
            <a:off x="4140200" y="3024505"/>
            <a:ext cx="536575" cy="6019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64820" y="1557020"/>
            <a:ext cx="4810125" cy="3743325"/>
          </a:xfrm>
          <a:prstGeom prst="rect">
            <a:avLst/>
          </a:prstGeom>
        </p:spPr>
      </p:pic>
      <p:pic>
        <p:nvPicPr>
          <p:cNvPr id="5" name="图片 4" descr="G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6205" y="3982085"/>
            <a:ext cx="883285" cy="532130"/>
          </a:xfrm>
          <a:prstGeom prst="rect">
            <a:avLst/>
          </a:prstGeom>
        </p:spPr>
      </p:pic>
      <p:pic>
        <p:nvPicPr>
          <p:cNvPr id="8" name="图片 7" descr="A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2880" y="671830"/>
            <a:ext cx="749935" cy="659130"/>
          </a:xfrm>
          <a:prstGeom prst="rect">
            <a:avLst/>
          </a:prstGeom>
        </p:spPr>
      </p:pic>
      <p:pic>
        <p:nvPicPr>
          <p:cNvPr id="9" name="图片 8" descr="Bb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2550" y="3027045"/>
            <a:ext cx="949960" cy="575945"/>
          </a:xfrm>
          <a:prstGeom prst="rect">
            <a:avLst/>
          </a:prstGeom>
        </p:spPr>
      </p:pic>
      <p:pic>
        <p:nvPicPr>
          <p:cNvPr id="10" name="图片 9" descr="CM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3185" y="1898650"/>
            <a:ext cx="949325" cy="593090"/>
          </a:xfrm>
          <a:prstGeom prst="rect">
            <a:avLst/>
          </a:prstGeom>
        </p:spPr>
      </p:pic>
      <p:pic>
        <p:nvPicPr>
          <p:cNvPr id="12" name="图片 11" descr="EM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2555" y="5953125"/>
            <a:ext cx="871220" cy="502285"/>
          </a:xfrm>
          <a:prstGeom prst="rect">
            <a:avLst/>
          </a:prstGeom>
        </p:spPr>
      </p:pic>
      <p:pic>
        <p:nvPicPr>
          <p:cNvPr id="23" name="图片 22" descr="HM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32880" y="4864100"/>
            <a:ext cx="694690" cy="60833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 descr="1845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21655" y="168910"/>
            <a:ext cx="1937385" cy="2583180"/>
          </a:xfrm>
          <a:prstGeom prst="rect">
            <a:avLst/>
          </a:prstGeom>
        </p:spPr>
      </p:pic>
      <p:pic>
        <p:nvPicPr>
          <p:cNvPr id="7" name="图片 6" descr="1218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2595" y="168910"/>
            <a:ext cx="1887855" cy="2518410"/>
          </a:xfrm>
          <a:prstGeom prst="rect">
            <a:avLst/>
          </a:prstGeom>
        </p:spPr>
      </p:pic>
      <p:pic>
        <p:nvPicPr>
          <p:cNvPr id="8" name="图片 7" descr="401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445" y="168910"/>
            <a:ext cx="1888490" cy="251841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9780" y="3817620"/>
            <a:ext cx="3753485" cy="2921000"/>
          </a:xfrm>
          <a:prstGeom prst="rect">
            <a:avLst/>
          </a:prstGeom>
        </p:spPr>
      </p:pic>
      <p:sp>
        <p:nvSpPr>
          <p:cNvPr id="10" name="下箭头 9"/>
          <p:cNvSpPr/>
          <p:nvPr/>
        </p:nvSpPr>
        <p:spPr>
          <a:xfrm>
            <a:off x="3584575" y="2878455"/>
            <a:ext cx="683260" cy="7480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内容占位符 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49935" y="1294765"/>
            <a:ext cx="5485130" cy="4268470"/>
          </a:xfrm>
          <a:prstGeom prst="rect">
            <a:avLst/>
          </a:prstGeom>
        </p:spPr>
      </p:pic>
      <p:pic>
        <p:nvPicPr>
          <p:cNvPr id="5" name="图片 4" descr="G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8425" y="3932555"/>
            <a:ext cx="883285" cy="532130"/>
          </a:xfrm>
          <a:prstGeom prst="rect">
            <a:avLst/>
          </a:prstGeom>
        </p:spPr>
      </p:pic>
      <p:pic>
        <p:nvPicPr>
          <p:cNvPr id="8" name="图片 7" descr="A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5100" y="622300"/>
            <a:ext cx="749935" cy="659130"/>
          </a:xfrm>
          <a:prstGeom prst="rect">
            <a:avLst/>
          </a:prstGeom>
        </p:spPr>
      </p:pic>
      <p:pic>
        <p:nvPicPr>
          <p:cNvPr id="4" name="图片 3" descr="Bb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4770" y="2977515"/>
            <a:ext cx="949960" cy="575945"/>
          </a:xfrm>
          <a:prstGeom prst="rect">
            <a:avLst/>
          </a:prstGeom>
        </p:spPr>
      </p:pic>
      <p:pic>
        <p:nvPicPr>
          <p:cNvPr id="10" name="图片 9" descr="CM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5405" y="1849120"/>
            <a:ext cx="949325" cy="593090"/>
          </a:xfrm>
          <a:prstGeom prst="rect">
            <a:avLst/>
          </a:prstGeom>
        </p:spPr>
      </p:pic>
      <p:pic>
        <p:nvPicPr>
          <p:cNvPr id="12" name="图片 11" descr="EM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24775" y="5903595"/>
            <a:ext cx="871220" cy="502285"/>
          </a:xfrm>
          <a:prstGeom prst="rect">
            <a:avLst/>
          </a:prstGeom>
        </p:spPr>
      </p:pic>
      <p:pic>
        <p:nvPicPr>
          <p:cNvPr id="23" name="图片 22" descr="HM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85100" y="4814570"/>
            <a:ext cx="694690" cy="608330"/>
          </a:xfrm>
          <a:prstGeom prst="rect">
            <a:avLst/>
          </a:prstGeom>
        </p:spPr>
      </p:pic>
      <p:cxnSp>
        <p:nvCxnSpPr>
          <p:cNvPr id="6" name="直接箭头连接符 5"/>
          <p:cNvCxnSpPr>
            <a:stCxn id="9" idx="3"/>
            <a:endCxn id="8" idx="1"/>
          </p:cNvCxnSpPr>
          <p:nvPr/>
        </p:nvCxnSpPr>
        <p:spPr>
          <a:xfrm flipV="1">
            <a:off x="6235065" y="951865"/>
            <a:ext cx="1550035" cy="247713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endCxn id="12" idx="1"/>
          </p:cNvCxnSpPr>
          <p:nvPr/>
        </p:nvCxnSpPr>
        <p:spPr>
          <a:xfrm>
            <a:off x="6219825" y="3411855"/>
            <a:ext cx="1504950" cy="27432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endCxn id="4" idx="1"/>
          </p:cNvCxnSpPr>
          <p:nvPr/>
        </p:nvCxnSpPr>
        <p:spPr>
          <a:xfrm flipV="1">
            <a:off x="6239510" y="3265805"/>
            <a:ext cx="1445260" cy="16319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endCxn id="5" idx="1"/>
          </p:cNvCxnSpPr>
          <p:nvPr/>
        </p:nvCxnSpPr>
        <p:spPr>
          <a:xfrm>
            <a:off x="6220460" y="3438525"/>
            <a:ext cx="1497965" cy="76009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endCxn id="23" idx="1"/>
          </p:cNvCxnSpPr>
          <p:nvPr/>
        </p:nvCxnSpPr>
        <p:spPr>
          <a:xfrm>
            <a:off x="6220460" y="3429000"/>
            <a:ext cx="1564640" cy="168973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endCxn id="10" idx="1"/>
          </p:cNvCxnSpPr>
          <p:nvPr/>
        </p:nvCxnSpPr>
        <p:spPr>
          <a:xfrm flipV="1">
            <a:off x="6220460" y="2145665"/>
            <a:ext cx="1464945" cy="128333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6420485" y="1203960"/>
            <a:ext cx="7524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EMD</a:t>
            </a:r>
            <a:endParaRPr lang="en-US" altLang="zh-CN"/>
          </a:p>
          <a:p>
            <a:r>
              <a:rPr lang="ja-JP" altLang="zh-CN"/>
              <a:t>計算</a:t>
            </a:r>
            <a:endParaRPr lang="ja-JP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8947785" y="721360"/>
            <a:ext cx="121856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>
                <a:solidFill>
                  <a:srgbClr val="FF0000"/>
                </a:solidFill>
              </a:rPr>
              <a:t>AM = 19</a:t>
            </a:r>
            <a:endParaRPr lang="en-US" altLang="zh-CN" sz="2400">
              <a:solidFill>
                <a:srgbClr val="FF000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947785" y="1915795"/>
            <a:ext cx="135890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CM = 145</a:t>
            </a:r>
            <a:endParaRPr lang="en-US" altLang="zh-CN" sz="2400"/>
          </a:p>
        </p:txBody>
      </p:sp>
      <p:sp>
        <p:nvSpPr>
          <p:cNvPr id="19" name="文本框 18"/>
          <p:cNvSpPr txBox="1"/>
          <p:nvPr/>
        </p:nvSpPr>
        <p:spPr>
          <a:xfrm>
            <a:off x="8947785" y="3035300"/>
            <a:ext cx="152209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BbM = 116</a:t>
            </a:r>
            <a:endParaRPr lang="en-US" altLang="zh-CN" sz="2400"/>
          </a:p>
        </p:txBody>
      </p:sp>
      <p:sp>
        <p:nvSpPr>
          <p:cNvPr id="20" name="文本框 19"/>
          <p:cNvSpPr txBox="1"/>
          <p:nvPr/>
        </p:nvSpPr>
        <p:spPr>
          <a:xfrm>
            <a:off x="8947785" y="3968750"/>
            <a:ext cx="138874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GM = 284</a:t>
            </a:r>
            <a:endParaRPr lang="en-US" altLang="zh-CN" sz="2400"/>
          </a:p>
        </p:txBody>
      </p:sp>
      <p:sp>
        <p:nvSpPr>
          <p:cNvPr id="21" name="文本框 20"/>
          <p:cNvSpPr txBox="1"/>
          <p:nvPr/>
        </p:nvSpPr>
        <p:spPr>
          <a:xfrm>
            <a:off x="8947785" y="4888865"/>
            <a:ext cx="138620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HM = 125</a:t>
            </a:r>
            <a:endParaRPr lang="en-US" altLang="zh-CN" sz="2400"/>
          </a:p>
        </p:txBody>
      </p:sp>
      <p:sp>
        <p:nvSpPr>
          <p:cNvPr id="22" name="文本框 21"/>
          <p:cNvSpPr txBox="1"/>
          <p:nvPr/>
        </p:nvSpPr>
        <p:spPr>
          <a:xfrm>
            <a:off x="8947785" y="5924550"/>
            <a:ext cx="134493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EM = 232</a:t>
            </a:r>
            <a:endParaRPr lang="en-US" altLang="zh-CN"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6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58305" y="1725930"/>
            <a:ext cx="907415" cy="96456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0" y="1888490"/>
            <a:ext cx="2707005" cy="22288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1960" y="1889125"/>
            <a:ext cx="2820670" cy="2228215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4298315" y="561975"/>
            <a:ext cx="3873500" cy="431228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zh-CN" sz="3600">
              <a:solidFill>
                <a:schemeClr val="tx1"/>
              </a:solidFill>
            </a:endParaRPr>
          </a:p>
        </p:txBody>
      </p:sp>
      <p:sp>
        <p:nvSpPr>
          <p:cNvPr id="9" name="右箭头 8"/>
          <p:cNvSpPr/>
          <p:nvPr/>
        </p:nvSpPr>
        <p:spPr>
          <a:xfrm>
            <a:off x="2868930" y="1888490"/>
            <a:ext cx="1773555" cy="646430"/>
          </a:xfrm>
          <a:prstGeom prst="rightArrow">
            <a:avLst/>
          </a:prstGeom>
          <a:solidFill>
            <a:srgbClr val="ECCD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ja-JP" sz="1600" b="1">
                <a:solidFill>
                  <a:schemeClr val="tx1"/>
                </a:solidFill>
              </a:rPr>
              <a:t>1</a:t>
            </a:r>
            <a:r>
              <a:rPr lang="ja-JP" altLang="en-US" sz="1600" b="1">
                <a:solidFill>
                  <a:schemeClr val="tx1"/>
                </a:solidFill>
              </a:rPr>
              <a:t>．</a:t>
            </a:r>
            <a:r>
              <a:rPr lang="en-US" altLang="ja-JP" sz="1600" b="1">
                <a:solidFill>
                  <a:schemeClr val="tx1"/>
                </a:solidFill>
              </a:rPr>
              <a:t>User</a:t>
            </a:r>
            <a:r>
              <a:rPr lang="ja-JP" altLang="zh-CN" sz="1600" b="1">
                <a:solidFill>
                  <a:schemeClr val="tx1"/>
                </a:solidFill>
              </a:rPr>
              <a:t>データ</a:t>
            </a:r>
            <a:endParaRPr lang="ja-JP" altLang="zh-CN" sz="1600" b="1">
              <a:solidFill>
                <a:schemeClr val="tx1"/>
              </a:solidFill>
            </a:endParaRPr>
          </a:p>
        </p:txBody>
      </p:sp>
      <p:sp>
        <p:nvSpPr>
          <p:cNvPr id="10" name="右箭头 9"/>
          <p:cNvSpPr/>
          <p:nvPr/>
        </p:nvSpPr>
        <p:spPr>
          <a:xfrm>
            <a:off x="7665720" y="1884680"/>
            <a:ext cx="1666240" cy="646430"/>
          </a:xfrm>
          <a:prstGeom prst="rightArrow">
            <a:avLst/>
          </a:prstGeom>
          <a:solidFill>
            <a:srgbClr val="E9BC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ja-JP" sz="1600" b="1">
                <a:solidFill>
                  <a:schemeClr val="tx1"/>
                </a:solidFill>
              </a:rPr>
              <a:t>2</a:t>
            </a:r>
            <a:r>
              <a:rPr lang="ja-JP" altLang="en-US" sz="1600" b="1">
                <a:solidFill>
                  <a:schemeClr val="tx1"/>
                </a:solidFill>
              </a:rPr>
              <a:t>．</a:t>
            </a:r>
            <a:r>
              <a:rPr lang="ja-JP" altLang="zh-CN" sz="1600" b="1">
                <a:solidFill>
                  <a:schemeClr val="tx1"/>
                </a:solidFill>
              </a:rPr>
              <a:t>データ分析</a:t>
            </a:r>
            <a:endParaRPr lang="ja-JP" altLang="zh-CN" sz="1600" b="1">
              <a:solidFill>
                <a:schemeClr val="tx1"/>
              </a:solidFill>
            </a:endParaRPr>
          </a:p>
        </p:txBody>
      </p:sp>
      <p:sp>
        <p:nvSpPr>
          <p:cNvPr id="11" name="左箭头 10"/>
          <p:cNvSpPr/>
          <p:nvPr/>
        </p:nvSpPr>
        <p:spPr>
          <a:xfrm>
            <a:off x="6982460" y="3636010"/>
            <a:ext cx="2349500" cy="607060"/>
          </a:xfrm>
          <a:prstGeom prst="leftArrow">
            <a:avLst/>
          </a:prstGeom>
          <a:solidFill>
            <a:srgbClr val="EBA8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ja-JP" sz="1600" b="1">
                <a:solidFill>
                  <a:schemeClr val="tx1"/>
                </a:solidFill>
              </a:rPr>
              <a:t>3</a:t>
            </a:r>
            <a:r>
              <a:rPr lang="ja-JP" altLang="en-US" sz="1600" b="1">
                <a:solidFill>
                  <a:schemeClr val="tx1"/>
                </a:solidFill>
              </a:rPr>
              <a:t>．</a:t>
            </a:r>
            <a:r>
              <a:rPr lang="ja-JP" altLang="zh-CN" sz="1600" b="1">
                <a:solidFill>
                  <a:schemeClr val="tx1"/>
                </a:solidFill>
              </a:rPr>
              <a:t>レコメンド結果記入</a:t>
            </a:r>
            <a:endParaRPr lang="ja-JP" altLang="zh-CN" sz="1600" b="1">
              <a:solidFill>
                <a:schemeClr val="tx1"/>
              </a:solidFill>
            </a:endParaRPr>
          </a:p>
        </p:txBody>
      </p:sp>
      <p:sp>
        <p:nvSpPr>
          <p:cNvPr id="12" name="左箭头 11"/>
          <p:cNvSpPr/>
          <p:nvPr/>
        </p:nvSpPr>
        <p:spPr>
          <a:xfrm>
            <a:off x="2832735" y="3636010"/>
            <a:ext cx="2408555" cy="607060"/>
          </a:xfrm>
          <a:prstGeom prst="left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ja-JP" sz="1600" b="1">
                <a:solidFill>
                  <a:schemeClr val="tx1"/>
                </a:solidFill>
              </a:rPr>
              <a:t>4</a:t>
            </a:r>
            <a:r>
              <a:rPr lang="ja-JP" altLang="en-US" sz="1600" b="1">
                <a:solidFill>
                  <a:schemeClr val="tx1"/>
                </a:solidFill>
              </a:rPr>
              <a:t>．</a:t>
            </a:r>
            <a:r>
              <a:rPr lang="ja-JP" altLang="zh-CN" sz="1600" b="1">
                <a:solidFill>
                  <a:schemeClr val="tx1"/>
                </a:solidFill>
              </a:rPr>
              <a:t>レコメンド結果表示</a:t>
            </a:r>
            <a:endParaRPr lang="ja-JP" altLang="zh-CN" sz="1600" b="1">
              <a:solidFill>
                <a:schemeClr val="tx1"/>
              </a:solidFill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882650" y="5109845"/>
            <a:ext cx="10426700" cy="368300"/>
            <a:chOff x="1365" y="6787"/>
            <a:chExt cx="16420" cy="580"/>
          </a:xfrm>
        </p:grpSpPr>
        <p:sp>
          <p:nvSpPr>
            <p:cNvPr id="6" name="文本框 5"/>
            <p:cNvSpPr txBox="1"/>
            <p:nvPr/>
          </p:nvSpPr>
          <p:spPr>
            <a:xfrm>
              <a:off x="1365" y="6787"/>
              <a:ext cx="274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ja-JP" altLang="zh-CN" b="1"/>
                <a:t>ウェブサイト</a:t>
              </a:r>
              <a:endParaRPr lang="ja-JP" altLang="zh-CN" b="1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5043" y="6787"/>
              <a:ext cx="274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ja-JP" altLang="zh-CN" b="1"/>
                <a:t>エンジン</a:t>
              </a:r>
              <a:endParaRPr lang="ja-JP" altLang="zh-CN" b="1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8229" y="6787"/>
              <a:ext cx="274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ja-JP" altLang="zh-CN" b="1"/>
                <a:t>サーバ</a:t>
              </a:r>
              <a:endParaRPr lang="ja-JP" altLang="zh-CN" b="1"/>
            </a:p>
          </p:txBody>
        </p:sp>
      </p:grpSp>
      <p:pic>
        <p:nvPicPr>
          <p:cNvPr id="18" name="图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4090" y="1725930"/>
            <a:ext cx="702945" cy="971550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4642485" y="1243965"/>
            <a:ext cx="11023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ja-JP" altLang="zh-CN" b="1"/>
              <a:t>情報履歴</a:t>
            </a:r>
            <a:endParaRPr lang="ja-JP" altLang="zh-CN" b="1"/>
          </a:p>
        </p:txBody>
      </p:sp>
      <p:sp>
        <p:nvSpPr>
          <p:cNvPr id="20" name="文本框 19"/>
          <p:cNvSpPr txBox="1"/>
          <p:nvPr/>
        </p:nvSpPr>
        <p:spPr>
          <a:xfrm>
            <a:off x="6647815" y="1243965"/>
            <a:ext cx="12566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ja-JP" b="1"/>
              <a:t>request</a:t>
            </a:r>
            <a:r>
              <a:rPr lang="en-US" altLang="zh-CN" b="1"/>
              <a:t>.csv</a:t>
            </a:r>
            <a:endParaRPr lang="en-US" altLang="zh-CN" b="1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4845" y="3340100"/>
            <a:ext cx="902970" cy="902970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5695950" y="4340225"/>
            <a:ext cx="10782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ja-JP" b="1"/>
              <a:t>result.csv</a:t>
            </a:r>
            <a:endParaRPr lang="en-US" altLang="ja-JP" b="1"/>
          </a:p>
        </p:txBody>
      </p:sp>
      <p:sp>
        <p:nvSpPr>
          <p:cNvPr id="24" name="右箭头 23"/>
          <p:cNvSpPr/>
          <p:nvPr/>
        </p:nvSpPr>
        <p:spPr>
          <a:xfrm>
            <a:off x="5634355" y="1915795"/>
            <a:ext cx="1123950" cy="615315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ja-JP" altLang="zh-CN" sz="1200">
                <a:solidFill>
                  <a:schemeClr val="tx1"/>
                </a:solidFill>
              </a:rPr>
              <a:t>データ処理</a:t>
            </a:r>
            <a:endParaRPr lang="ja-JP" altLang="zh-CN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" name="组合 5"/>
          <p:cNvGrpSpPr/>
          <p:nvPr/>
        </p:nvGrpSpPr>
        <p:grpSpPr>
          <a:xfrm>
            <a:off x="680720" y="752475"/>
            <a:ext cx="1992630" cy="2094230"/>
            <a:chOff x="2002" y="5292"/>
            <a:chExt cx="3138" cy="3298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352" y="5292"/>
              <a:ext cx="2395" cy="2395"/>
            </a:xfrm>
            <a:prstGeom prst="rect">
              <a:avLst/>
            </a:prstGeom>
          </p:spPr>
        </p:pic>
        <p:sp>
          <p:nvSpPr>
            <p:cNvPr id="5" name="文本框 4"/>
            <p:cNvSpPr txBox="1"/>
            <p:nvPr/>
          </p:nvSpPr>
          <p:spPr>
            <a:xfrm>
              <a:off x="2002" y="8010"/>
              <a:ext cx="313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ja-JP" altLang="en-US" b="1"/>
                <a:t>トレーニングデータ</a:t>
              </a:r>
              <a:endParaRPr lang="ja-JP" altLang="en-US" b="1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902970" y="3798570"/>
            <a:ext cx="1520825" cy="2075180"/>
            <a:chOff x="2352" y="5292"/>
            <a:chExt cx="2395" cy="3268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352" y="5292"/>
              <a:ext cx="2395" cy="2395"/>
            </a:xfrm>
            <a:prstGeom prst="rect">
              <a:avLst/>
            </a:prstGeom>
          </p:spPr>
        </p:pic>
        <p:sp>
          <p:nvSpPr>
            <p:cNvPr id="9" name="文本框 8"/>
            <p:cNvSpPr txBox="1"/>
            <p:nvPr/>
          </p:nvSpPr>
          <p:spPr>
            <a:xfrm>
              <a:off x="2578" y="7980"/>
              <a:ext cx="1986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ja-JP" altLang="en-US" b="1"/>
                <a:t>検証データ</a:t>
              </a:r>
              <a:endParaRPr lang="ja-JP" altLang="en-US" b="1"/>
            </a:p>
          </p:txBody>
        </p:sp>
      </p:grpSp>
      <p:sp>
        <p:nvSpPr>
          <p:cNvPr id="10" name="圆角矩形 9"/>
          <p:cNvSpPr/>
          <p:nvPr/>
        </p:nvSpPr>
        <p:spPr>
          <a:xfrm>
            <a:off x="3916680" y="752475"/>
            <a:ext cx="2725420" cy="172593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ja-JP" altLang="zh-CN" sz="4400">
                <a:solidFill>
                  <a:schemeClr val="tx1"/>
                </a:solidFill>
              </a:rPr>
              <a:t>レコメンド</a:t>
            </a:r>
            <a:endParaRPr lang="ja-JP" altLang="zh-CN" sz="4400">
              <a:solidFill>
                <a:schemeClr val="tx1"/>
              </a:solidFill>
            </a:endParaRPr>
          </a:p>
        </p:txBody>
      </p:sp>
      <p:sp>
        <p:nvSpPr>
          <p:cNvPr id="13" name="右箭头 12"/>
          <p:cNvSpPr/>
          <p:nvPr/>
        </p:nvSpPr>
        <p:spPr>
          <a:xfrm>
            <a:off x="2638425" y="1285875"/>
            <a:ext cx="1104900" cy="8572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>
            <a:off x="6962140" y="1285875"/>
            <a:ext cx="1104900" cy="8572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8234680" y="752475"/>
            <a:ext cx="3029585" cy="512127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ja-JP" altLang="en-US" sz="4400">
                <a:solidFill>
                  <a:schemeClr val="tx1"/>
                </a:solidFill>
              </a:rPr>
              <a:t>レコメンド結果</a:t>
            </a:r>
            <a:r>
              <a:rPr lang="en-US" altLang="ja-JP" sz="4400">
                <a:solidFill>
                  <a:schemeClr val="tx1"/>
                </a:solidFill>
              </a:rPr>
              <a:t>1</a:t>
            </a:r>
            <a:r>
              <a:rPr lang="ja-JP" altLang="en-US" sz="4400">
                <a:solidFill>
                  <a:schemeClr val="tx1"/>
                </a:solidFill>
              </a:rPr>
              <a:t>．</a:t>
            </a:r>
            <a:r>
              <a:rPr lang="en-US" altLang="ja-JP" sz="4400">
                <a:solidFill>
                  <a:schemeClr val="tx1"/>
                </a:solidFill>
              </a:rPr>
              <a:t>ItemA</a:t>
            </a:r>
            <a:endParaRPr lang="en-US" altLang="ja-JP" sz="4400">
              <a:solidFill>
                <a:schemeClr val="tx1"/>
              </a:solidFill>
            </a:endParaRPr>
          </a:p>
          <a:p>
            <a:pPr algn="ctr"/>
            <a:r>
              <a:rPr lang="en-US" altLang="ja-JP" sz="4400">
                <a:solidFill>
                  <a:schemeClr val="tx1"/>
                </a:solidFill>
              </a:rPr>
              <a:t>2</a:t>
            </a:r>
            <a:r>
              <a:rPr lang="ja-JP" altLang="en-US" sz="4400">
                <a:solidFill>
                  <a:schemeClr val="tx1"/>
                </a:solidFill>
              </a:rPr>
              <a:t>．</a:t>
            </a:r>
            <a:r>
              <a:rPr lang="en-US" altLang="ja-JP" sz="4400">
                <a:solidFill>
                  <a:schemeClr val="tx1"/>
                </a:solidFill>
              </a:rPr>
              <a:t>ItemB</a:t>
            </a:r>
            <a:endParaRPr lang="en-US" altLang="ja-JP" sz="4400">
              <a:solidFill>
                <a:schemeClr val="tx1"/>
              </a:solidFill>
            </a:endParaRPr>
          </a:p>
          <a:p>
            <a:pPr algn="ctr"/>
            <a:r>
              <a:rPr lang="en-US" altLang="ja-JP" sz="4400">
                <a:solidFill>
                  <a:schemeClr val="tx1"/>
                </a:solidFill>
              </a:rPr>
              <a:t>3</a:t>
            </a:r>
            <a:r>
              <a:rPr lang="ja-JP" altLang="en-US" sz="4400">
                <a:solidFill>
                  <a:schemeClr val="tx1"/>
                </a:solidFill>
              </a:rPr>
              <a:t>．</a:t>
            </a:r>
            <a:r>
              <a:rPr lang="en-US" altLang="ja-JP" sz="4400">
                <a:solidFill>
                  <a:schemeClr val="tx1"/>
                </a:solidFill>
              </a:rPr>
              <a:t>ItemC</a:t>
            </a:r>
            <a:endParaRPr lang="en-US" altLang="ja-JP" sz="4400">
              <a:solidFill>
                <a:schemeClr val="tx1"/>
              </a:solidFill>
            </a:endParaRPr>
          </a:p>
          <a:p>
            <a:pPr algn="ctr"/>
            <a:r>
              <a:rPr lang="en-US" altLang="ja-JP" sz="4400">
                <a:solidFill>
                  <a:schemeClr val="tx1"/>
                </a:solidFill>
              </a:rPr>
              <a:t>…</a:t>
            </a:r>
            <a:endParaRPr lang="en-US" altLang="ja-JP" sz="4400">
              <a:solidFill>
                <a:schemeClr val="tx1"/>
              </a:solidFill>
            </a:endParaRPr>
          </a:p>
        </p:txBody>
      </p:sp>
      <p:sp>
        <p:nvSpPr>
          <p:cNvPr id="16" name="左右箭头 15"/>
          <p:cNvSpPr/>
          <p:nvPr/>
        </p:nvSpPr>
        <p:spPr>
          <a:xfrm>
            <a:off x="2638425" y="4176395"/>
            <a:ext cx="5393690" cy="1143000"/>
          </a:xfrm>
          <a:prstGeom prst="left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ja-JP" altLang="zh-CN" sz="3200" b="1">
                <a:solidFill>
                  <a:schemeClr val="tx1"/>
                </a:solidFill>
              </a:rPr>
              <a:t>比較</a:t>
            </a:r>
            <a:endParaRPr lang="ja-JP" altLang="zh-CN" sz="3200" b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" name="组合 5"/>
          <p:cNvGrpSpPr/>
          <p:nvPr/>
        </p:nvGrpSpPr>
        <p:grpSpPr>
          <a:xfrm>
            <a:off x="680720" y="752475"/>
            <a:ext cx="1992630" cy="2094230"/>
            <a:chOff x="2002" y="5292"/>
            <a:chExt cx="3138" cy="3298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352" y="5292"/>
              <a:ext cx="2395" cy="2395"/>
            </a:xfrm>
            <a:prstGeom prst="rect">
              <a:avLst/>
            </a:prstGeom>
          </p:spPr>
        </p:pic>
        <p:sp>
          <p:nvSpPr>
            <p:cNvPr id="5" name="文本框 4"/>
            <p:cNvSpPr txBox="1"/>
            <p:nvPr/>
          </p:nvSpPr>
          <p:spPr>
            <a:xfrm>
              <a:off x="2002" y="8010"/>
              <a:ext cx="313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ja-JP" altLang="en-US" b="1"/>
                <a:t>トレーニングデータ</a:t>
              </a:r>
              <a:endParaRPr lang="ja-JP" altLang="en-US" b="1"/>
            </a:p>
          </p:txBody>
        </p:sp>
      </p:grpSp>
      <p:sp>
        <p:nvSpPr>
          <p:cNvPr id="10" name="圆角矩形 9"/>
          <p:cNvSpPr/>
          <p:nvPr/>
        </p:nvSpPr>
        <p:spPr>
          <a:xfrm>
            <a:off x="3916680" y="752475"/>
            <a:ext cx="2725420" cy="172593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ja-JP" altLang="zh-CN" sz="4400">
                <a:solidFill>
                  <a:schemeClr val="tx1"/>
                </a:solidFill>
              </a:rPr>
              <a:t>レコメンド</a:t>
            </a:r>
            <a:endParaRPr lang="ja-JP" altLang="zh-CN" sz="4400">
              <a:solidFill>
                <a:schemeClr val="tx1"/>
              </a:solidFill>
            </a:endParaRPr>
          </a:p>
        </p:txBody>
      </p:sp>
      <p:sp>
        <p:nvSpPr>
          <p:cNvPr id="13" name="右箭头 12"/>
          <p:cNvSpPr/>
          <p:nvPr/>
        </p:nvSpPr>
        <p:spPr>
          <a:xfrm>
            <a:off x="2638425" y="1285875"/>
            <a:ext cx="1104900" cy="8572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>
            <a:off x="6962140" y="1285875"/>
            <a:ext cx="1104900" cy="8572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8234680" y="752475"/>
            <a:ext cx="3029585" cy="512127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ja-JP" altLang="en-US" sz="4400">
                <a:solidFill>
                  <a:schemeClr val="tx1"/>
                </a:solidFill>
              </a:rPr>
              <a:t>レコメンド結果</a:t>
            </a:r>
            <a:r>
              <a:rPr lang="en-US" altLang="ja-JP" sz="4400">
                <a:solidFill>
                  <a:schemeClr val="tx1"/>
                </a:solidFill>
              </a:rPr>
              <a:t>1</a:t>
            </a:r>
            <a:r>
              <a:rPr lang="ja-JP" altLang="en-US" sz="4400">
                <a:solidFill>
                  <a:schemeClr val="tx1"/>
                </a:solidFill>
              </a:rPr>
              <a:t>．</a:t>
            </a:r>
            <a:r>
              <a:rPr lang="en-US" altLang="ja-JP" sz="4400">
                <a:solidFill>
                  <a:schemeClr val="tx1"/>
                </a:solidFill>
              </a:rPr>
              <a:t>ItemA</a:t>
            </a:r>
            <a:endParaRPr lang="en-US" altLang="ja-JP" sz="4400">
              <a:solidFill>
                <a:schemeClr val="tx1"/>
              </a:solidFill>
            </a:endParaRPr>
          </a:p>
          <a:p>
            <a:pPr algn="ctr"/>
            <a:r>
              <a:rPr lang="en-US" altLang="ja-JP" sz="4400">
                <a:solidFill>
                  <a:schemeClr val="tx1"/>
                </a:solidFill>
              </a:rPr>
              <a:t>2</a:t>
            </a:r>
            <a:r>
              <a:rPr lang="ja-JP" altLang="en-US" sz="4400">
                <a:solidFill>
                  <a:schemeClr val="tx1"/>
                </a:solidFill>
              </a:rPr>
              <a:t>．</a:t>
            </a:r>
            <a:r>
              <a:rPr lang="en-US" altLang="ja-JP" sz="4400">
                <a:solidFill>
                  <a:schemeClr val="tx1"/>
                </a:solidFill>
              </a:rPr>
              <a:t>ItemB</a:t>
            </a:r>
            <a:endParaRPr lang="en-US" altLang="ja-JP" sz="4400">
              <a:solidFill>
                <a:schemeClr val="tx1"/>
              </a:solidFill>
            </a:endParaRPr>
          </a:p>
          <a:p>
            <a:pPr algn="ctr"/>
            <a:r>
              <a:rPr lang="en-US" altLang="ja-JP" sz="4400">
                <a:solidFill>
                  <a:schemeClr val="tx1"/>
                </a:solidFill>
              </a:rPr>
              <a:t>3</a:t>
            </a:r>
            <a:r>
              <a:rPr lang="ja-JP" altLang="en-US" sz="4400">
                <a:solidFill>
                  <a:schemeClr val="tx1"/>
                </a:solidFill>
              </a:rPr>
              <a:t>．</a:t>
            </a:r>
            <a:r>
              <a:rPr lang="en-US" altLang="ja-JP" sz="4400">
                <a:solidFill>
                  <a:schemeClr val="tx1"/>
                </a:solidFill>
              </a:rPr>
              <a:t>ItemC</a:t>
            </a:r>
            <a:endParaRPr lang="en-US" altLang="ja-JP" sz="4400">
              <a:solidFill>
                <a:schemeClr val="tx1"/>
              </a:solidFill>
            </a:endParaRPr>
          </a:p>
          <a:p>
            <a:pPr algn="ctr"/>
            <a:r>
              <a:rPr lang="en-US" altLang="ja-JP" sz="4400">
                <a:solidFill>
                  <a:schemeClr val="tx1"/>
                </a:solidFill>
              </a:rPr>
              <a:t>…</a:t>
            </a:r>
            <a:endParaRPr lang="en-US" altLang="ja-JP" sz="4400">
              <a:solidFill>
                <a:schemeClr val="tx1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295" y="3493135"/>
            <a:ext cx="2095500" cy="2380615"/>
          </a:xfrm>
          <a:prstGeom prst="rect">
            <a:avLst/>
          </a:prstGeom>
        </p:spPr>
      </p:pic>
      <p:sp>
        <p:nvSpPr>
          <p:cNvPr id="12" name="左箭头 11"/>
          <p:cNvSpPr/>
          <p:nvPr/>
        </p:nvSpPr>
        <p:spPr>
          <a:xfrm>
            <a:off x="2667635" y="4200525"/>
            <a:ext cx="5323205" cy="1154430"/>
          </a:xfrm>
          <a:prstGeom prst="lef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ja-JP" altLang="zh-CN" sz="3600" b="1">
                <a:solidFill>
                  <a:schemeClr val="tx1"/>
                </a:solidFill>
              </a:rPr>
              <a:t>おすすめ</a:t>
            </a:r>
            <a:endParaRPr lang="ja-JP" altLang="zh-CN" sz="3600" b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346</Words>
  <Application>WPS 演示</Application>
  <PresentationFormat>宽屏</PresentationFormat>
  <Paragraphs>112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Arial</vt:lpstr>
      <vt:lpstr>宋体</vt:lpstr>
      <vt:lpstr>Wingdings</vt:lpstr>
      <vt:lpstr>Calibri</vt:lpstr>
      <vt:lpstr>Calibri Light</vt:lpstr>
      <vt:lpstr>微软雅黑</vt:lpstr>
      <vt:lpstr>Arial Unicode MS</vt:lpstr>
      <vt:lpstr>MS PGothic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yan du</dc:creator>
  <cp:lastModifiedBy>DUYAN</cp:lastModifiedBy>
  <cp:revision>74</cp:revision>
  <dcterms:created xsi:type="dcterms:W3CDTF">2015-05-05T08:02:00Z</dcterms:created>
  <dcterms:modified xsi:type="dcterms:W3CDTF">2017-12-17T07:36:42Z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2052-10.1.0.7023</vt:lpwstr>
  </property>
</Properties>
</file>