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4.png"/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360" y="3711575"/>
            <a:ext cx="3931285" cy="30587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15" y="156210"/>
            <a:ext cx="2135505" cy="27730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50" y="156210"/>
            <a:ext cx="2062480" cy="27736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065" y="156210"/>
            <a:ext cx="1846580" cy="2772410"/>
          </a:xfrm>
          <a:prstGeom prst="rect">
            <a:avLst/>
          </a:prstGeom>
        </p:spPr>
      </p:pic>
      <p:sp>
        <p:nvSpPr>
          <p:cNvPr id="8" name="下箭头 7"/>
          <p:cNvSpPr/>
          <p:nvPr/>
        </p:nvSpPr>
        <p:spPr>
          <a:xfrm>
            <a:off x="4140200" y="3024505"/>
            <a:ext cx="536575" cy="601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4820" y="1557020"/>
            <a:ext cx="4810125" cy="3743325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205" y="398208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2880" y="671830"/>
            <a:ext cx="749935" cy="659130"/>
          </a:xfrm>
          <a:prstGeom prst="rect">
            <a:avLst/>
          </a:prstGeom>
        </p:spPr>
      </p:pic>
      <p:pic>
        <p:nvPicPr>
          <p:cNvPr id="9" name="图片 8" descr="Bb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550" y="302704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185" y="189865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2555" y="595312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2880" y="4864100"/>
            <a:ext cx="694690" cy="6083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184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21655" y="168910"/>
            <a:ext cx="1937385" cy="2583180"/>
          </a:xfrm>
          <a:prstGeom prst="rect">
            <a:avLst/>
          </a:prstGeom>
        </p:spPr>
      </p:pic>
      <p:pic>
        <p:nvPicPr>
          <p:cNvPr id="7" name="图片 6" descr="12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595" y="168910"/>
            <a:ext cx="1887855" cy="2518410"/>
          </a:xfrm>
          <a:prstGeom prst="rect">
            <a:avLst/>
          </a:prstGeom>
        </p:spPr>
      </p:pic>
      <p:pic>
        <p:nvPicPr>
          <p:cNvPr id="8" name="图片 7" descr="401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45" y="168910"/>
            <a:ext cx="1888490" cy="251841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780" y="3817620"/>
            <a:ext cx="3753485" cy="292100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3584575" y="2878455"/>
            <a:ext cx="683260" cy="7480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内容占位符 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9935" y="1294765"/>
            <a:ext cx="5485130" cy="4268470"/>
          </a:xfrm>
          <a:prstGeom prst="rect">
            <a:avLst/>
          </a:prstGeom>
        </p:spPr>
      </p:pic>
      <p:pic>
        <p:nvPicPr>
          <p:cNvPr id="5" name="图片 4" descr="G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425" y="3932555"/>
            <a:ext cx="883285" cy="532130"/>
          </a:xfrm>
          <a:prstGeom prst="rect">
            <a:avLst/>
          </a:prstGeom>
        </p:spPr>
      </p:pic>
      <p:pic>
        <p:nvPicPr>
          <p:cNvPr id="8" name="图片 7" descr="A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100" y="622300"/>
            <a:ext cx="749935" cy="659130"/>
          </a:xfrm>
          <a:prstGeom prst="rect">
            <a:avLst/>
          </a:prstGeom>
        </p:spPr>
      </p:pic>
      <p:pic>
        <p:nvPicPr>
          <p:cNvPr id="4" name="图片 3" descr="Bb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4770" y="2977515"/>
            <a:ext cx="949960" cy="575945"/>
          </a:xfrm>
          <a:prstGeom prst="rect">
            <a:avLst/>
          </a:prstGeom>
        </p:spPr>
      </p:pic>
      <p:pic>
        <p:nvPicPr>
          <p:cNvPr id="10" name="图片 9" descr="C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5405" y="1849120"/>
            <a:ext cx="949325" cy="593090"/>
          </a:xfrm>
          <a:prstGeom prst="rect">
            <a:avLst/>
          </a:prstGeom>
        </p:spPr>
      </p:pic>
      <p:pic>
        <p:nvPicPr>
          <p:cNvPr id="12" name="图片 11" descr="EM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4775" y="5903595"/>
            <a:ext cx="871220" cy="502285"/>
          </a:xfrm>
          <a:prstGeom prst="rect">
            <a:avLst/>
          </a:prstGeom>
        </p:spPr>
      </p:pic>
      <p:pic>
        <p:nvPicPr>
          <p:cNvPr id="23" name="图片 22" descr="HM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5100" y="4814570"/>
            <a:ext cx="694690" cy="608330"/>
          </a:xfrm>
          <a:prstGeom prst="rect">
            <a:avLst/>
          </a:prstGeom>
        </p:spPr>
      </p:pic>
      <p:cxnSp>
        <p:nvCxnSpPr>
          <p:cNvPr id="6" name="直接箭头连接符 5"/>
          <p:cNvCxnSpPr>
            <a:stCxn id="9" idx="3"/>
            <a:endCxn id="8" idx="1"/>
          </p:cNvCxnSpPr>
          <p:nvPr/>
        </p:nvCxnSpPr>
        <p:spPr>
          <a:xfrm flipV="1">
            <a:off x="6235065" y="951865"/>
            <a:ext cx="1550035" cy="24771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endCxn id="12" idx="1"/>
          </p:cNvCxnSpPr>
          <p:nvPr/>
        </p:nvCxnSpPr>
        <p:spPr>
          <a:xfrm>
            <a:off x="6219825" y="3411855"/>
            <a:ext cx="1504950" cy="2743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endCxn id="4" idx="1"/>
          </p:cNvCxnSpPr>
          <p:nvPr/>
        </p:nvCxnSpPr>
        <p:spPr>
          <a:xfrm flipV="1">
            <a:off x="6239510" y="3265805"/>
            <a:ext cx="1445260" cy="163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endCxn id="5" idx="1"/>
          </p:cNvCxnSpPr>
          <p:nvPr/>
        </p:nvCxnSpPr>
        <p:spPr>
          <a:xfrm>
            <a:off x="6220460" y="3438525"/>
            <a:ext cx="1497965" cy="7600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23" idx="1"/>
          </p:cNvCxnSpPr>
          <p:nvPr/>
        </p:nvCxnSpPr>
        <p:spPr>
          <a:xfrm>
            <a:off x="6220460" y="3429000"/>
            <a:ext cx="1564640" cy="16897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0" idx="1"/>
          </p:cNvCxnSpPr>
          <p:nvPr/>
        </p:nvCxnSpPr>
        <p:spPr>
          <a:xfrm flipV="1">
            <a:off x="6220460" y="2145665"/>
            <a:ext cx="1464945" cy="128333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6420485" y="1203960"/>
            <a:ext cx="7524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EMD</a:t>
            </a:r>
            <a:endParaRPr lang="en-US" altLang="zh-CN"/>
          </a:p>
          <a:p>
            <a:r>
              <a:rPr lang="ja-JP" altLang="zh-CN"/>
              <a:t>計算</a:t>
            </a:r>
            <a:endParaRPr lang="ja-JP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8947785" y="721360"/>
            <a:ext cx="12185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AM = 19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47785" y="1915795"/>
            <a:ext cx="13589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C</a:t>
            </a:r>
            <a:r>
              <a:rPr lang="en-US" altLang="zh-CN" sz="2400"/>
              <a:t>M = 145</a:t>
            </a:r>
            <a:endParaRPr lang="en-US" altLang="zh-CN" sz="2400"/>
          </a:p>
        </p:txBody>
      </p:sp>
      <p:sp>
        <p:nvSpPr>
          <p:cNvPr id="19" name="文本框 18"/>
          <p:cNvSpPr txBox="1"/>
          <p:nvPr/>
        </p:nvSpPr>
        <p:spPr>
          <a:xfrm>
            <a:off x="8947785" y="3035300"/>
            <a:ext cx="15220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Bb</a:t>
            </a:r>
            <a:r>
              <a:rPr lang="en-US" altLang="zh-CN" sz="2400"/>
              <a:t>M = 116</a:t>
            </a:r>
            <a:endParaRPr lang="en-US" altLang="zh-CN" sz="2400"/>
          </a:p>
        </p:txBody>
      </p:sp>
      <p:sp>
        <p:nvSpPr>
          <p:cNvPr id="20" name="文本框 19"/>
          <p:cNvSpPr txBox="1"/>
          <p:nvPr/>
        </p:nvSpPr>
        <p:spPr>
          <a:xfrm>
            <a:off x="8947785" y="3968750"/>
            <a:ext cx="138874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G</a:t>
            </a:r>
            <a:r>
              <a:rPr lang="en-US" altLang="zh-CN" sz="2400"/>
              <a:t>M = 284</a:t>
            </a:r>
            <a:endParaRPr lang="en-US" altLang="zh-CN" sz="2400"/>
          </a:p>
        </p:txBody>
      </p:sp>
      <p:sp>
        <p:nvSpPr>
          <p:cNvPr id="21" name="文本框 20"/>
          <p:cNvSpPr txBox="1"/>
          <p:nvPr/>
        </p:nvSpPr>
        <p:spPr>
          <a:xfrm>
            <a:off x="8947785" y="4888865"/>
            <a:ext cx="13862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H</a:t>
            </a:r>
            <a:r>
              <a:rPr lang="en-US" altLang="zh-CN" sz="2400"/>
              <a:t>M = 125</a:t>
            </a:r>
            <a:endParaRPr lang="en-US" altLang="zh-CN" sz="2400"/>
          </a:p>
        </p:txBody>
      </p:sp>
      <p:sp>
        <p:nvSpPr>
          <p:cNvPr id="22" name="文本框 21"/>
          <p:cNvSpPr txBox="1"/>
          <p:nvPr/>
        </p:nvSpPr>
        <p:spPr>
          <a:xfrm>
            <a:off x="8947785" y="5924550"/>
            <a:ext cx="13449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E</a:t>
            </a:r>
            <a:r>
              <a:rPr lang="en-US" altLang="zh-CN" sz="2400"/>
              <a:t>M = 232</a:t>
            </a:r>
            <a:endParaRPr lang="en-US" altLang="zh-CN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WPS 演示</Application>
  <PresentationFormat>宽屏</PresentationFormat>
  <Paragraphs>15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 Light</vt:lpstr>
      <vt:lpstr>Calibri</vt:lpstr>
      <vt:lpstr>微软雅黑</vt:lpstr>
      <vt:lpstr>MS PGothic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du</dc:creator>
  <cp:lastModifiedBy>DUYAN</cp:lastModifiedBy>
  <cp:revision>16</cp:revision>
  <dcterms:created xsi:type="dcterms:W3CDTF">2015-05-05T08:02:00Z</dcterms:created>
  <dcterms:modified xsi:type="dcterms:W3CDTF">2017-12-11T07:02:27Z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2052-10.1.0.7023</vt:lpwstr>
  </property>
</Properties>
</file>