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43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3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5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1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2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17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41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9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36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0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D3EDA8-86F1-4F26-A7D3-6BC8B6224ADF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6313CF-3869-4244-B0CE-95FF89C6777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79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367FB-2A60-47CC-8458-B645B1DF1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059718"/>
            <a:ext cx="10058400" cy="2035763"/>
          </a:xfrm>
        </p:spPr>
        <p:txBody>
          <a:bodyPr>
            <a:noAutofit/>
          </a:bodyPr>
          <a:lstStyle/>
          <a:p>
            <a:pPr algn="ctr"/>
            <a:r>
              <a:rPr lang="ja-JP" altLang="zh-CN" sz="4800" dirty="0"/>
              <a:t>クロスモダリティを用いたカラーベース</a:t>
            </a:r>
            <a:r>
              <a:rPr lang="en-US" altLang="ja-JP" sz="4800" dirty="0"/>
              <a:t>	</a:t>
            </a:r>
            <a:r>
              <a:rPr lang="ja-JP" altLang="zh-CN" sz="4800" dirty="0"/>
              <a:t>レコメンダーシステムの開発</a:t>
            </a:r>
            <a:br>
              <a:rPr lang="zh-CN" altLang="zh-CN" sz="4800" dirty="0"/>
            </a:br>
            <a:r>
              <a:rPr lang="ja-JP" altLang="zh-CN" sz="4800" dirty="0"/>
              <a:t>―レコメンダ―エンジンの設計と実装―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04C8A1-E092-4CA1-8D2B-7F53312EC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378347"/>
            <a:ext cx="10058400" cy="133987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ja-JP" altLang="en-US" dirty="0"/>
              <a:t>システム情報工学研究科　コンピュータサイエンス専攻</a:t>
            </a:r>
            <a:r>
              <a:rPr lang="en-US" altLang="ja-JP" dirty="0"/>
              <a:t>2</a:t>
            </a:r>
            <a:r>
              <a:rPr lang="ja-JP" altLang="en-US" dirty="0"/>
              <a:t>年</a:t>
            </a:r>
            <a:endParaRPr lang="en-US" altLang="ja-JP" dirty="0"/>
          </a:p>
          <a:p>
            <a:pPr algn="r"/>
            <a:r>
              <a:rPr lang="en-US" altLang="ja-JP" dirty="0"/>
              <a:t>201620715</a:t>
            </a:r>
            <a:r>
              <a:rPr lang="ja-JP" altLang="en-US" dirty="0"/>
              <a:t>　</a:t>
            </a:r>
            <a:r>
              <a:rPr lang="en-US" altLang="ja-JP" dirty="0"/>
              <a:t>DU</a:t>
            </a:r>
            <a:r>
              <a:rPr lang="ja-JP" altLang="en-US" dirty="0"/>
              <a:t> </a:t>
            </a:r>
            <a:r>
              <a:rPr lang="en-US" altLang="ja-JP" dirty="0"/>
              <a:t>YAN</a:t>
            </a:r>
          </a:p>
          <a:p>
            <a:pPr algn="r"/>
            <a:r>
              <a:rPr lang="ja-JP" altLang="en-US" dirty="0"/>
              <a:t>指導教官　蔡東生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38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E41EB-8D21-4FDA-87CF-BEE1091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1B5EF-332A-4697-9E01-A8432340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1558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18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ＭＳ Ｐゴシック</vt:lpstr>
      <vt:lpstr>宋体</vt:lpstr>
      <vt:lpstr>Calibri</vt:lpstr>
      <vt:lpstr>Calibri Light</vt:lpstr>
      <vt:lpstr>回顾</vt:lpstr>
      <vt:lpstr>クロスモダリティを用いたカラーベース レコメンダーシステムの開発 ―レコメンダ―エンジンの設計と実装―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クロスモダリティを用いた カラーベースのレコメンダーシステムの開発 ―レコメンダ―エンジンの設計と実装―</dc:title>
  <dc:creator>yan du</dc:creator>
  <cp:lastModifiedBy>yan du</cp:lastModifiedBy>
  <cp:revision>6</cp:revision>
  <dcterms:created xsi:type="dcterms:W3CDTF">2018-01-18T09:00:40Z</dcterms:created>
  <dcterms:modified xsi:type="dcterms:W3CDTF">2018-01-18T09:21:03Z</dcterms:modified>
</cp:coreProperties>
</file>