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8" r:id="rId6"/>
    <p:sldId id="287" r:id="rId7"/>
    <p:sldId id="288" r:id="rId8"/>
    <p:sldId id="286" r:id="rId9"/>
    <p:sldId id="258" r:id="rId10"/>
    <p:sldId id="280" r:id="rId11"/>
    <p:sldId id="289" r:id="rId12"/>
    <p:sldId id="290" r:id="rId13"/>
    <p:sldId id="291" r:id="rId14"/>
    <p:sldId id="292" r:id="rId15"/>
    <p:sldId id="293" r:id="rId16"/>
    <p:sldId id="300" r:id="rId17"/>
    <p:sldId id="295" r:id="rId18"/>
    <p:sldId id="296" r:id="rId19"/>
    <p:sldId id="298" r:id="rId20"/>
    <p:sldId id="299" r:id="rId21"/>
    <p:sldId id="297" r:id="rId22"/>
    <p:sldId id="294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464E4-DE08-4F46-BDD2-F17E116F8811}" v="4" dt="2024-04-17T19:03:25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35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34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67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32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7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5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3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0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Pytest tutorial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Testing framework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7650480" cy="2907164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E4349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Arrange – preparing objects, connecting to services, defining URL </a:t>
            </a:r>
            <a:endParaRPr lang="en-US" b="0" i="0" dirty="0">
              <a:solidFill>
                <a:srgbClr val="3E4349"/>
              </a:solidFill>
              <a:effectLst/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E4349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Act – the function that </a:t>
            </a:r>
            <a:r>
              <a:rPr lang="en-US" b="1" dirty="0">
                <a:solidFill>
                  <a:srgbClr val="3E4349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kicks off the </a:t>
            </a:r>
            <a:r>
              <a:rPr lang="en-US" b="1" i="0" dirty="0">
                <a:solidFill>
                  <a:srgbClr val="3E4349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behavior we want to check</a:t>
            </a:r>
            <a:endParaRPr lang="en-US" b="0" i="0" dirty="0">
              <a:solidFill>
                <a:srgbClr val="3E4349"/>
              </a:solidFill>
              <a:effectLst/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E4349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Assert – see if the result </a:t>
            </a:r>
            <a:r>
              <a:rPr lang="en-US" b="1" dirty="0">
                <a:solidFill>
                  <a:srgbClr val="3E4349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from the behavior is as expected</a:t>
            </a:r>
            <a:endParaRPr lang="en-US" b="0" i="0" dirty="0">
              <a:solidFill>
                <a:srgbClr val="3E4349"/>
              </a:solidFill>
              <a:effectLst/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E4349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Cleanup – like removing objects, disconnecting from services so that other tests are not influenced by other</a:t>
            </a:r>
            <a:endParaRPr lang="en-US" b="0" i="0" dirty="0">
              <a:solidFill>
                <a:srgbClr val="3E4349"/>
              </a:solidFill>
              <a:effectLst/>
              <a:highlight>
                <a:srgbClr val="FFFFFF"/>
              </a:highlight>
              <a:latin typeface="Garamond" panose="02020404030301010803" pitchFamily="18" charset="0"/>
            </a:endParaRP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9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How to write pytest functions</a:t>
            </a:r>
          </a:p>
        </p:txBody>
      </p:sp>
    </p:spTree>
    <p:extLst>
      <p:ext uri="{BB962C8B-B14F-4D97-AF65-F5344CB8AC3E}">
        <p14:creationId xmlns:p14="http://schemas.microsoft.com/office/powerpoint/2010/main" val="425218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121B-5574-02E5-BAB2-8495656B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place Pytest test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4E549-79F8-2A93-EB8D-B1395D0B5E1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639560"/>
            <a:ext cx="5840730" cy="2907164"/>
          </a:xfrm>
        </p:spPr>
        <p:txBody>
          <a:bodyPr/>
          <a:lstStyle/>
          <a:p>
            <a:r>
              <a:rPr lang="en-US" dirty="0"/>
              <a:t>Same file</a:t>
            </a:r>
          </a:p>
          <a:p>
            <a:r>
              <a:rPr lang="en-US" dirty="0"/>
              <a:t>Under tests/</a:t>
            </a:r>
          </a:p>
          <a:p>
            <a:r>
              <a:rPr lang="en-US" dirty="0"/>
              <a:t>Under package/tests/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A667B-0749-26E0-FC35-EE1A6C7568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121B-5574-02E5-BAB2-8495656B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Pytest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4E549-79F8-2A93-EB8D-B1395D0B5E1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639560"/>
            <a:ext cx="5840730" cy="2907164"/>
          </a:xfrm>
        </p:spPr>
        <p:txBody>
          <a:bodyPr/>
          <a:lstStyle/>
          <a:p>
            <a:r>
              <a:rPr lang="en-US" dirty="0"/>
              <a:t>Establish the scope of tests</a:t>
            </a:r>
          </a:p>
          <a:p>
            <a:r>
              <a:rPr lang="en-US" dirty="0"/>
              <a:t>Use pytest like normal classes</a:t>
            </a:r>
          </a:p>
          <a:p>
            <a:r>
              <a:rPr lang="en-US" dirty="0"/>
              <a:t>If creating the same class instance for testing different aspects, write them into fixtures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A667B-0749-26E0-FC35-EE1A6C7568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pytest </a:t>
            </a:r>
            <a:br>
              <a:rPr lang="en-US" dirty="0"/>
            </a:br>
            <a:r>
              <a:rPr lang="en-US" dirty="0"/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221598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CDAC-7103-F0F7-FED1-D7DA64DA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Pytest fixtures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5D5B4-E069-D867-A223-073D568F7BD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782435"/>
            <a:ext cx="5554980" cy="2907164"/>
          </a:xfrm>
        </p:spPr>
        <p:txBody>
          <a:bodyPr/>
          <a:lstStyle/>
          <a:p>
            <a:r>
              <a:rPr lang="en-US" dirty="0"/>
              <a:t>Used in setting up part of the pytest</a:t>
            </a:r>
          </a:p>
          <a:p>
            <a:r>
              <a:rPr lang="en-US" dirty="0"/>
              <a:t>Declared as a function with @fixture decorator</a:t>
            </a:r>
          </a:p>
          <a:p>
            <a:r>
              <a:rPr lang="en-US" dirty="0"/>
              <a:t>Can be reused multiple times</a:t>
            </a:r>
          </a:p>
          <a:p>
            <a:r>
              <a:rPr lang="en-US" dirty="0"/>
              <a:t>Can have different results based on different input arguments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35FE2-4E81-C29A-3946-FAE25BB7C1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5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pytest </a:t>
            </a:r>
            <a:br>
              <a:rPr lang="en-US" dirty="0"/>
            </a:br>
            <a:r>
              <a:rPr lang="en-US" dirty="0"/>
              <a:t>Marks parametrize</a:t>
            </a:r>
          </a:p>
        </p:txBody>
      </p:sp>
    </p:spTree>
    <p:extLst>
      <p:ext uri="{BB962C8B-B14F-4D97-AF65-F5344CB8AC3E}">
        <p14:creationId xmlns:p14="http://schemas.microsoft.com/office/powerpoint/2010/main" val="309224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CDAC-7103-F0F7-FED1-D7DA64DA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Pytest mark parameterize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5D5B4-E069-D867-A223-073D568F7BD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782435"/>
            <a:ext cx="5554980" cy="2907164"/>
          </a:xfrm>
        </p:spPr>
        <p:txBody>
          <a:bodyPr/>
          <a:lstStyle/>
          <a:p>
            <a:r>
              <a:rPr lang="en-US" dirty="0"/>
              <a:t>Used when you want to parameterize different test cases</a:t>
            </a:r>
          </a:p>
          <a:p>
            <a:r>
              <a:rPr lang="en-US" dirty="0"/>
              <a:t>Arguments as tuples and list of test cases</a:t>
            </a:r>
          </a:p>
          <a:p>
            <a:r>
              <a:rPr lang="en-US" dirty="0"/>
              <a:t>Can be reused for different tests functions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35FE2-4E81-C29A-3946-FAE25BB7C1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2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F002-13B6-A7FC-813D-61CCDA8A4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50F2B-2127-0BD9-636C-00E9C73BE7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7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121B-5574-02E5-BAB2-8495656B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writing Pytest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4E549-79F8-2A93-EB8D-B1395D0B5E1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639560"/>
            <a:ext cx="5840730" cy="2907164"/>
          </a:xfrm>
        </p:spPr>
        <p:txBody>
          <a:bodyPr/>
          <a:lstStyle/>
          <a:p>
            <a:r>
              <a:rPr lang="en-US" dirty="0"/>
              <a:t>Just use test_* or *_test as the name for pytest to find the function or class</a:t>
            </a:r>
          </a:p>
          <a:p>
            <a:r>
              <a:rPr lang="en-US" dirty="0"/>
              <a:t>Use –k to focus on single test without altering code</a:t>
            </a:r>
          </a:p>
          <a:p>
            <a:r>
              <a:rPr lang="en-US" dirty="0"/>
              <a:t>Use id to give more information for each parameterized use cases for testing</a:t>
            </a:r>
          </a:p>
          <a:p>
            <a:r>
              <a:rPr lang="en-US" dirty="0"/>
              <a:t>You can test for raising exceptions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A667B-0749-26E0-FC35-EE1A6C7568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2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Scope of this tutorial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Adhithyan Sakthivelu</a:t>
            </a:r>
          </a:p>
          <a:p>
            <a:r>
              <a:rPr lang="en-US" dirty="0"/>
              <a:t>618-7674314</a:t>
            </a:r>
          </a:p>
          <a:p>
            <a:r>
              <a:rPr lang="en-US" dirty="0"/>
              <a:t>adhiths@stanford.edu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When and where to use Pytest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If you are developing a python code that you are using to study some models or do some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If you are building a python package that you want to disseminate and make others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If you are building complex functionality that spans multiple packages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9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37DAE-CF8E-7E3D-8D5B-8F01D1B87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Non-comprehensive use-cases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C1186-6A59-A68F-3765-3BC192B3C5C5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you are building a regression model to analyze how some parameters influence on outcome variable</a:t>
            </a:r>
          </a:p>
          <a:p>
            <a:r>
              <a:rPr lang="en-US" dirty="0"/>
              <a:t>You are building a small module that will soon be integrated into a big package</a:t>
            </a:r>
          </a:p>
        </p:txBody>
      </p:sp>
    </p:spTree>
    <p:extLst>
      <p:ext uri="{BB962C8B-B14F-4D97-AF65-F5344CB8AC3E}">
        <p14:creationId xmlns:p14="http://schemas.microsoft.com/office/powerpoint/2010/main" val="45104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Why test our code?</a:t>
            </a:r>
          </a:p>
        </p:txBody>
      </p:sp>
    </p:spTree>
    <p:extLst>
      <p:ext uri="{BB962C8B-B14F-4D97-AF65-F5344CB8AC3E}">
        <p14:creationId xmlns:p14="http://schemas.microsoft.com/office/powerpoint/2010/main" val="399209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Why test our code?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Save you hours of debugging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will start writing modular and efficient code while developing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code will be trusted by others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would know which part is breaking as you implement complex structure and models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Code writing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42" y="-307974"/>
            <a:ext cx="9953308" cy="1780860"/>
          </a:xfrm>
        </p:spPr>
        <p:txBody>
          <a:bodyPr/>
          <a:lstStyle/>
          <a:p>
            <a:r>
              <a:rPr lang="en-US" dirty="0"/>
              <a:t>Almost all researchers use waterfall flow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EE759-1A99-79B5-2479-E927728F3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295" y="1657350"/>
            <a:ext cx="727941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13792778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230e9df3-be65-4c73-a93b-d1236ebd677e"/>
    <ds:schemaRef ds:uri="16c05727-aa75-4e4a-9b5f-8a80a1165891"/>
    <ds:schemaRef ds:uri="http://www.w3.org/XML/1998/namespace"/>
    <ds:schemaRef ds:uri="http://purl.org/dc/terms/"/>
    <ds:schemaRef ds:uri="71af3243-3dd4-4a8d-8c0d-dd76da1f02a5"/>
    <ds:schemaRef ds:uri="http://schemas.microsoft.com/sharepoint/v3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{201247F5-28E1-4EA0-9D9A-DC2759FE2224}tf67328976_win32</Template>
  <TotalTime>1580</TotalTime>
  <Words>412</Words>
  <Application>Microsoft Office PowerPoint</Application>
  <PresentationFormat>Widescreen</PresentationFormat>
  <Paragraphs>79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Garamond</vt:lpstr>
      <vt:lpstr>Tenorite</vt:lpstr>
      <vt:lpstr>Custom</vt:lpstr>
      <vt:lpstr>Pytest tutorial</vt:lpstr>
      <vt:lpstr>Scope of this tutorial</vt:lpstr>
      <vt:lpstr>When and where to use Pytest</vt:lpstr>
      <vt:lpstr>Examples</vt:lpstr>
      <vt:lpstr>Why test our code?</vt:lpstr>
      <vt:lpstr>Why test our code?</vt:lpstr>
      <vt:lpstr>Code writing methodology</vt:lpstr>
      <vt:lpstr>Almost all researchers use waterfall flow</vt:lpstr>
      <vt:lpstr>Testing framework</vt:lpstr>
      <vt:lpstr>Testing framework</vt:lpstr>
      <vt:lpstr>How to write pytest functions</vt:lpstr>
      <vt:lpstr>Where to place Pytest test cases</vt:lpstr>
      <vt:lpstr>Writing Pytest functions</vt:lpstr>
      <vt:lpstr> pytest  Fixtures</vt:lpstr>
      <vt:lpstr>Pytest fixtures</vt:lpstr>
      <vt:lpstr> pytest  Marks parametrize</vt:lpstr>
      <vt:lpstr>Pytest mark parameterize</vt:lpstr>
      <vt:lpstr>Example</vt:lpstr>
      <vt:lpstr>Tips for writing Pytest functions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Pytest tutorial</dc:title>
  <dc:creator>Adhithyan Sakthivelu</dc:creator>
  <cp:lastModifiedBy>Adhithyan Sakthivelu</cp:lastModifiedBy>
  <cp:revision>2</cp:revision>
  <dcterms:created xsi:type="dcterms:W3CDTF">2024-04-08T22:09:58Z</dcterms:created>
  <dcterms:modified xsi:type="dcterms:W3CDTF">2024-04-18T00:10:02Z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