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4933C-36A9-148A-9367-4EC66674D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C9E714-E325-1BF9-5D41-7CC65A77F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88ACA-086D-662A-9E3D-330D99CD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8246-D757-4351-9736-1D38EA6C37EA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5DA20-4EBA-41EE-FD81-3CB9C6A58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E4869-D5DB-60C7-429C-E1C30D60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6E27-9B2C-4CDA-9586-1111E16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43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D2264-D56C-78B6-0F05-66741047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A76140-53AA-FD8D-8F9D-DE04F8FB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2352A-98B5-D4CC-A40A-630269F62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8246-D757-4351-9736-1D38EA6C37EA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E14076-4C32-E83C-E63C-235384FE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F909B-1799-144B-7273-CC4DE4F9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6E27-9B2C-4CDA-9586-1111E16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40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7EBBE2-5B2A-E4F5-6EA7-C7152411C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663055-9436-EF56-0390-3F1E863CC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D029E-D836-2139-9DE0-050061D5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8246-D757-4351-9736-1D38EA6C37EA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E482F-8787-95DB-02F1-006CAB8C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6B922-5608-6215-F447-2B7D6150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6E27-9B2C-4CDA-9586-1111E16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5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593AD-11CA-12F6-5B37-A6904D5F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CB321-95FD-0908-8DA1-DF6B49A4D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85272-93C9-D4F3-4013-DE26C561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8246-D757-4351-9736-1D38EA6C37EA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2932D3-46A7-0CF3-C19D-635042FE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A382A-B726-94C0-F258-5528F6E7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6E27-9B2C-4CDA-9586-1111E16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80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6CE36-BFFA-840D-A460-4CF61A8D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F4D95B-60B4-FA9E-4690-B791F35CB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76FE60-1A4D-3461-5E01-ED934735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8246-D757-4351-9736-1D38EA6C37EA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D4B3A-1230-B1DD-133A-991CCBBA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0EA8CB-CC84-993A-9F78-A4D16BA9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6E27-9B2C-4CDA-9586-1111E16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E86DA-C77B-079F-BADE-EDD49D46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81F35-DA24-35F7-EF75-2564F930B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F38435-967D-1BF3-8546-EAA2993B1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E7845A-67BA-6517-A5F0-299F4EB3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8246-D757-4351-9736-1D38EA6C37EA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0F079C-8990-D416-A89F-5B40889F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C517C6-2C88-C1E3-8260-38DBC0AD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6E27-9B2C-4CDA-9586-1111E16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33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9956D-6764-FCB6-E69E-98DE8768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F7BF55-1B75-9FFE-D674-CD696F356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49994C-9A87-61CD-C177-9DB97205F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442FFD-E209-4F39-883F-356A9AF7A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990C4C-3ECC-58F1-9E4F-4763FA958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1786C8-3776-8E27-7B8B-B9EFD8FD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8246-D757-4351-9736-1D38EA6C37EA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539C46-5558-6F4A-8CD9-6D77E5FC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B30FB5-6C23-7207-7A1A-1C2ECAC0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6E27-9B2C-4CDA-9586-1111E16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46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AC61A-B908-18DC-9146-5CE5F149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B3051A-798B-223A-D06C-88E2264F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8246-D757-4351-9736-1D38EA6C37EA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625277-0D21-42ED-F421-09E189D2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12DD6E-CA90-B37A-9E74-0265A9D7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6E27-9B2C-4CDA-9586-1111E16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6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039EB0-EE90-32FD-3190-E045C273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8246-D757-4351-9736-1D38EA6C37EA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32CA2A-FCC4-3B3B-A0BB-9B6E5BDD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7C06B-D5CC-9D56-F08B-AF70A6F2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6E27-9B2C-4CDA-9586-1111E16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7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A2295-7477-5049-689D-BB81586D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FC18F-01BD-DACA-C50B-9AB2F358F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DD7F4A-7F52-C63C-94ED-CB7EAFF3B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3C5729-CC66-43E5-5061-7B4D87E8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8246-D757-4351-9736-1D38EA6C37EA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01059A-127D-56EF-2CFC-19435B93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430537-9DC2-F15C-EA1B-4BA0C1CC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6E27-9B2C-4CDA-9586-1111E16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1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8B24D-541A-5F17-8FD1-3D247DEC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0FA6CB-B57A-580F-AD27-BAD284506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601CF-47CE-9AC6-5967-DF382BDC5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F0A15B-D0B5-46CF-7048-D68E9D348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8246-D757-4351-9736-1D38EA6C37EA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CF62EA-433F-19E7-D07D-0CB0FB6E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EB95DD-3017-B10E-FE04-38807680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6E27-9B2C-4CDA-9586-1111E16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9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8B2730-B62E-C08A-FE55-DE3B1028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9D4C63-F45D-9071-C5F0-8B2A4FFA8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11BED-8A08-E465-0B48-FBD1F66C64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68246-D757-4351-9736-1D38EA6C37EA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C304D1-7E69-F77E-2B4C-5EAFBD5D3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9B343-39D6-D1D2-5E6B-F4D95226A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26E27-9B2C-4CDA-9586-1111E16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65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2D676-32FA-4B68-4D83-40B7E37BE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사이트 제작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1ADD65-30C0-FCBD-2FBC-14F1D35864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71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C40E8-C1C8-5394-96EE-A334C54F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2FAA12-DE7E-73EC-8D87-427AA1BDC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로그인 페이지</a:t>
            </a:r>
            <a:endParaRPr lang="en-US" altLang="ko-KR" dirty="0"/>
          </a:p>
          <a:p>
            <a:r>
              <a:rPr lang="ko-KR" altLang="en-US" dirty="0"/>
              <a:t>관리자</a:t>
            </a:r>
            <a:endParaRPr lang="en-US" altLang="ko-KR" dirty="0"/>
          </a:p>
          <a:p>
            <a:pPr lvl="1"/>
            <a:r>
              <a:rPr lang="ko-KR" altLang="en-US" dirty="0"/>
              <a:t>사용자 관리 </a:t>
            </a:r>
            <a:r>
              <a:rPr lang="en-US" altLang="ko-KR" dirty="0"/>
              <a:t>: </a:t>
            </a:r>
            <a:r>
              <a:rPr lang="ko-KR" altLang="en-US" dirty="0"/>
              <a:t>사용자 등록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2"/>
            <a:r>
              <a:rPr lang="ko-KR" altLang="en-US" dirty="0"/>
              <a:t>검색 </a:t>
            </a:r>
            <a:r>
              <a:rPr lang="en-US" altLang="ko-KR" dirty="0"/>
              <a:t>: </a:t>
            </a:r>
            <a:r>
              <a:rPr lang="ko-KR" altLang="en-US" dirty="0"/>
              <a:t>회원 </a:t>
            </a:r>
            <a:r>
              <a:rPr lang="en-US" altLang="ko-KR" dirty="0"/>
              <a:t>ID, </a:t>
            </a:r>
            <a:r>
              <a:rPr lang="ko-KR" altLang="en-US" dirty="0"/>
              <a:t>이름으로 슬롯 검색</a:t>
            </a:r>
            <a:endParaRPr lang="en-US" altLang="ko-KR" dirty="0"/>
          </a:p>
          <a:p>
            <a:pPr lvl="2"/>
            <a:r>
              <a:rPr lang="ko-KR" altLang="en-US" dirty="0" err="1"/>
              <a:t>회원별</a:t>
            </a:r>
            <a:r>
              <a:rPr lang="ko-KR" altLang="en-US" dirty="0"/>
              <a:t> 슬롯 등록 개수 제한</a:t>
            </a:r>
            <a:endParaRPr lang="en-US" altLang="ko-KR" dirty="0"/>
          </a:p>
          <a:p>
            <a:pPr lvl="2"/>
            <a:r>
              <a:rPr lang="ko-KR" altLang="en-US" dirty="0"/>
              <a:t>회원에 대한 등급 설정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, </a:t>
            </a:r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미사용자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슬롯 관리 </a:t>
            </a:r>
            <a:r>
              <a:rPr lang="en-US" altLang="ko-KR" dirty="0"/>
              <a:t>: </a:t>
            </a:r>
            <a:r>
              <a:rPr lang="ko-KR" altLang="en-US" dirty="0"/>
              <a:t>모든 회원의 내용 확인</a:t>
            </a:r>
            <a:endParaRPr lang="en-US" altLang="ko-KR" dirty="0"/>
          </a:p>
          <a:p>
            <a:pPr lvl="2"/>
            <a:r>
              <a:rPr lang="ko-KR" altLang="en-US" dirty="0"/>
              <a:t>검색 </a:t>
            </a:r>
            <a:r>
              <a:rPr lang="en-US" altLang="ko-KR" dirty="0"/>
              <a:t>: </a:t>
            </a:r>
            <a:r>
              <a:rPr lang="ko-KR" altLang="en-US" dirty="0"/>
              <a:t>회원 </a:t>
            </a:r>
            <a:r>
              <a:rPr lang="en-US" altLang="ko-KR" dirty="0"/>
              <a:t>ID,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키워드</a:t>
            </a:r>
            <a:r>
              <a:rPr lang="en-US" altLang="ko-KR" dirty="0"/>
              <a:t>, </a:t>
            </a:r>
            <a:r>
              <a:rPr lang="ko-KR" altLang="en-US" dirty="0"/>
              <a:t>상품키로 슬롯 검색</a:t>
            </a:r>
            <a:endParaRPr lang="en-US" altLang="ko-KR" dirty="0"/>
          </a:p>
          <a:p>
            <a:pPr lvl="2"/>
            <a:r>
              <a:rPr lang="ko-KR" altLang="en-US" dirty="0"/>
              <a:t>슬롯 등록 가능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,</a:t>
            </a:r>
            <a:r>
              <a:rPr lang="ko-KR" altLang="en-US" dirty="0"/>
              <a:t>회원 계정 선택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사용자</a:t>
            </a:r>
            <a:endParaRPr lang="en-US" altLang="ko-KR" dirty="0"/>
          </a:p>
          <a:p>
            <a:pPr lvl="1"/>
            <a:r>
              <a:rPr lang="ko-KR" altLang="en-US" dirty="0"/>
              <a:t>회원 정보 </a:t>
            </a:r>
            <a:r>
              <a:rPr lang="en-US" altLang="ko-KR" dirty="0"/>
              <a:t>: </a:t>
            </a:r>
            <a:r>
              <a:rPr lang="ko-KR" altLang="en-US" dirty="0"/>
              <a:t>아이디 외 수정가능</a:t>
            </a:r>
            <a:endParaRPr lang="en-US" altLang="ko-KR" dirty="0"/>
          </a:p>
          <a:p>
            <a:pPr lvl="1"/>
            <a:r>
              <a:rPr lang="ko-KR" altLang="en-US" dirty="0"/>
              <a:t>슬롯 관리 </a:t>
            </a:r>
            <a:r>
              <a:rPr lang="en-US" altLang="ko-KR" dirty="0"/>
              <a:t>: </a:t>
            </a:r>
            <a:r>
              <a:rPr lang="ko-KR" altLang="en-US" dirty="0"/>
              <a:t>자신의 슬롯 등록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2"/>
            <a:r>
              <a:rPr lang="ko-KR" altLang="en-US" dirty="0"/>
              <a:t>검색 </a:t>
            </a:r>
            <a:r>
              <a:rPr lang="en-US" altLang="ko-KR" dirty="0"/>
              <a:t>: </a:t>
            </a:r>
            <a:r>
              <a:rPr lang="ko-KR" altLang="en-US" dirty="0"/>
              <a:t>키워드</a:t>
            </a:r>
            <a:r>
              <a:rPr lang="en-US" altLang="ko-KR" dirty="0"/>
              <a:t>, </a:t>
            </a:r>
            <a:r>
              <a:rPr lang="ko-KR" altLang="en-US" dirty="0"/>
              <a:t>상품키로 검색</a:t>
            </a:r>
            <a:endParaRPr lang="en-US" altLang="ko-KR" dirty="0"/>
          </a:p>
          <a:p>
            <a:pPr lvl="2"/>
            <a:r>
              <a:rPr lang="ko-KR" altLang="en-US" dirty="0"/>
              <a:t>슬롯 등록 </a:t>
            </a:r>
            <a:r>
              <a:rPr lang="en-US" altLang="ko-KR" dirty="0"/>
              <a:t>: </a:t>
            </a:r>
            <a:r>
              <a:rPr lang="ko-KR" altLang="en-US" dirty="0"/>
              <a:t>엑셀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r>
              <a:rPr lang="en-US" altLang="ko-KR" dirty="0"/>
              <a:t>, </a:t>
            </a:r>
            <a:r>
              <a:rPr lang="ko-KR" altLang="en-US" dirty="0"/>
              <a:t>텍스트 </a:t>
            </a:r>
            <a:r>
              <a:rPr lang="en-US" altLang="ko-KR" dirty="0"/>
              <a:t>AREA</a:t>
            </a:r>
            <a:r>
              <a:rPr lang="ko-KR" altLang="en-US" dirty="0"/>
              <a:t>로 등록</a:t>
            </a:r>
            <a:r>
              <a:rPr lang="en-US" altLang="ko-KR" dirty="0"/>
              <a:t>(</a:t>
            </a:r>
            <a:r>
              <a:rPr lang="ko-KR" altLang="en-US" dirty="0"/>
              <a:t>콤마구분</a:t>
            </a:r>
            <a:r>
              <a:rPr lang="en-US" altLang="ko-KR" dirty="0"/>
              <a:t>), 1</a:t>
            </a:r>
            <a:r>
              <a:rPr lang="ko-KR" altLang="en-US" dirty="0"/>
              <a:t>개씩 등록</a:t>
            </a:r>
            <a:endParaRPr lang="en-US" altLang="ko-KR" dirty="0"/>
          </a:p>
          <a:p>
            <a:pPr lvl="2"/>
            <a:r>
              <a:rPr lang="ko-KR" altLang="en-US" dirty="0"/>
              <a:t>등록가능 슬롯 초과시 등록 불가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** </a:t>
            </a:r>
            <a:r>
              <a:rPr lang="ko-KR" altLang="en-US" dirty="0"/>
              <a:t>슬롯관리는 사용자와 관리자 같은 뷰로 해도 되지만 보여지는 정보가 </a:t>
            </a:r>
            <a:r>
              <a:rPr lang="ko-KR" altLang="en-US" dirty="0" err="1"/>
              <a:t>달라야함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15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E61A2AB-7786-FB56-B66E-6D516535B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71921"/>
              </p:ext>
            </p:extLst>
          </p:nvPr>
        </p:nvGraphicFramePr>
        <p:xfrm>
          <a:off x="363620" y="1690688"/>
          <a:ext cx="1148347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706">
                  <a:extLst>
                    <a:ext uri="{9D8B030D-6E8A-4147-A177-3AD203B41FA5}">
                      <a16:colId xmlns:a16="http://schemas.microsoft.com/office/drawing/2014/main" val="511812186"/>
                    </a:ext>
                  </a:extLst>
                </a:gridCol>
                <a:gridCol w="2427706">
                  <a:extLst>
                    <a:ext uri="{9D8B030D-6E8A-4147-A177-3AD203B41FA5}">
                      <a16:colId xmlns:a16="http://schemas.microsoft.com/office/drawing/2014/main" val="3698517658"/>
                    </a:ext>
                  </a:extLst>
                </a:gridCol>
                <a:gridCol w="2427706">
                  <a:extLst>
                    <a:ext uri="{9D8B030D-6E8A-4147-A177-3AD203B41FA5}">
                      <a16:colId xmlns:a16="http://schemas.microsoft.com/office/drawing/2014/main" val="3370381459"/>
                    </a:ext>
                  </a:extLst>
                </a:gridCol>
                <a:gridCol w="4200357">
                  <a:extLst>
                    <a:ext uri="{9D8B030D-6E8A-4147-A177-3AD203B41FA5}">
                      <a16:colId xmlns:a16="http://schemas.microsoft.com/office/drawing/2014/main" val="184280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컬럼명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11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11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user_pwd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암호화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91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12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slot_cnt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슬롯 등록 가능 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11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user_level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사용자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미사용자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846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reg_dt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등록일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97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upd_dt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8805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CC90754-61F4-8F17-3AB9-B54680FBE025}"/>
              </a:ext>
            </a:extLst>
          </p:cNvPr>
          <p:cNvSpPr txBox="1"/>
          <p:nvPr/>
        </p:nvSpPr>
        <p:spPr>
          <a:xfrm>
            <a:off x="363620" y="53741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 테이블</a:t>
            </a:r>
          </a:p>
        </p:txBody>
      </p:sp>
    </p:spTree>
    <p:extLst>
      <p:ext uri="{BB962C8B-B14F-4D97-AF65-F5344CB8AC3E}">
        <p14:creationId xmlns:p14="http://schemas.microsoft.com/office/powerpoint/2010/main" val="44901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E61A2AB-7786-FB56-B66E-6D516535B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312769"/>
              </p:ext>
            </p:extLst>
          </p:nvPr>
        </p:nvGraphicFramePr>
        <p:xfrm>
          <a:off x="363620" y="1690688"/>
          <a:ext cx="11483475" cy="2596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706">
                  <a:extLst>
                    <a:ext uri="{9D8B030D-6E8A-4147-A177-3AD203B41FA5}">
                      <a16:colId xmlns:a16="http://schemas.microsoft.com/office/drawing/2014/main" val="511812186"/>
                    </a:ext>
                  </a:extLst>
                </a:gridCol>
                <a:gridCol w="2427706">
                  <a:extLst>
                    <a:ext uri="{9D8B030D-6E8A-4147-A177-3AD203B41FA5}">
                      <a16:colId xmlns:a16="http://schemas.microsoft.com/office/drawing/2014/main" val="3698517658"/>
                    </a:ext>
                  </a:extLst>
                </a:gridCol>
                <a:gridCol w="2427706">
                  <a:extLst>
                    <a:ext uri="{9D8B030D-6E8A-4147-A177-3AD203B41FA5}">
                      <a16:colId xmlns:a16="http://schemas.microsoft.com/office/drawing/2014/main" val="3370381459"/>
                    </a:ext>
                  </a:extLst>
                </a:gridCol>
                <a:gridCol w="4200357">
                  <a:extLst>
                    <a:ext uri="{9D8B030D-6E8A-4147-A177-3AD203B41FA5}">
                      <a16:colId xmlns:a16="http://schemas.microsoft.com/office/drawing/2014/main" val="184280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컬럼명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11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자동증가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11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91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keyword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키워드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126395"/>
                  </a:ext>
                </a:extLst>
              </a:tr>
              <a:tr h="3712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item_key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상품키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11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reg_dt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등록일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97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upd_dt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8805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CC90754-61F4-8F17-3AB9-B54680FBE025}"/>
              </a:ext>
            </a:extLst>
          </p:cNvPr>
          <p:cNvSpPr txBox="1"/>
          <p:nvPr/>
        </p:nvSpPr>
        <p:spPr>
          <a:xfrm>
            <a:off x="363620" y="53741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슬롯 테이블</a:t>
            </a:r>
          </a:p>
        </p:txBody>
      </p:sp>
    </p:spTree>
    <p:extLst>
      <p:ext uri="{BB962C8B-B14F-4D97-AF65-F5344CB8AC3E}">
        <p14:creationId xmlns:p14="http://schemas.microsoft.com/office/powerpoint/2010/main" val="132962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2B1433A-DAF8-A6A8-762B-2CDEBB84E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827" y="1662660"/>
            <a:ext cx="4591877" cy="485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3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2AE0260-4D69-5A15-0980-59EF55584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9" y="917276"/>
            <a:ext cx="10177670" cy="22036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D09550-34CE-1053-3BBE-45D24B4C0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09" y="4262063"/>
            <a:ext cx="10659979" cy="21009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864147-66F3-C0C1-760E-6AD47787A528}"/>
              </a:ext>
            </a:extLst>
          </p:cNvPr>
          <p:cNvSpPr txBox="1"/>
          <p:nvPr/>
        </p:nvSpPr>
        <p:spPr>
          <a:xfrm>
            <a:off x="357809" y="236621"/>
            <a:ext cx="414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순번</a:t>
            </a:r>
            <a:r>
              <a:rPr lang="en-US" altLang="ko-KR" dirty="0"/>
              <a:t>, ID,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등급</a:t>
            </a:r>
            <a:r>
              <a:rPr lang="en-US" altLang="ko-KR" dirty="0"/>
              <a:t>, </a:t>
            </a:r>
            <a:r>
              <a:rPr lang="ko-KR" altLang="en-US" dirty="0"/>
              <a:t>슬롯 개수</a:t>
            </a:r>
            <a:r>
              <a:rPr lang="en-US" altLang="ko-KR" dirty="0"/>
              <a:t>, </a:t>
            </a:r>
            <a:r>
              <a:rPr lang="ko-KR" altLang="en-US" dirty="0"/>
              <a:t>등록일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418125-E256-60E2-DD58-CBA4A8B3565D}"/>
              </a:ext>
            </a:extLst>
          </p:cNvPr>
          <p:cNvSpPr txBox="1"/>
          <p:nvPr/>
        </p:nvSpPr>
        <p:spPr>
          <a:xfrm>
            <a:off x="231938" y="3624819"/>
            <a:ext cx="4888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순번</a:t>
            </a:r>
            <a:r>
              <a:rPr lang="en-US" altLang="ko-KR" dirty="0"/>
              <a:t>, ID,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키워드</a:t>
            </a:r>
            <a:r>
              <a:rPr lang="en-US" altLang="ko-KR" dirty="0"/>
              <a:t>, </a:t>
            </a:r>
            <a:r>
              <a:rPr lang="ko-KR" altLang="en-US" dirty="0" err="1"/>
              <a:t>상품키</a:t>
            </a:r>
            <a:r>
              <a:rPr lang="en-US" altLang="ko-KR" dirty="0"/>
              <a:t>, </a:t>
            </a:r>
            <a:r>
              <a:rPr lang="ko-KR" altLang="en-US" dirty="0"/>
              <a:t>등록일</a:t>
            </a:r>
            <a:r>
              <a:rPr lang="en-US" altLang="ko-KR" dirty="0"/>
              <a:t>, </a:t>
            </a:r>
            <a:r>
              <a:rPr lang="ko-KR" altLang="en-US" dirty="0"/>
              <a:t>수정일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사용자 </a:t>
            </a:r>
            <a:r>
              <a:rPr lang="ko-KR" altLang="en-US" dirty="0" err="1"/>
              <a:t>일경우</a:t>
            </a:r>
            <a:r>
              <a:rPr lang="ko-KR" altLang="en-US" dirty="0"/>
              <a:t> 남은 슬롯수량 표시</a:t>
            </a:r>
          </a:p>
        </p:txBody>
      </p:sp>
    </p:spTree>
    <p:extLst>
      <p:ext uri="{BB962C8B-B14F-4D97-AF65-F5344CB8AC3E}">
        <p14:creationId xmlns:p14="http://schemas.microsoft.com/office/powerpoint/2010/main" val="119789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A8750E-7C3C-8295-BB52-E55DF11AB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04" y="690563"/>
            <a:ext cx="4786175" cy="25258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97F201-5714-014B-FE97-FFF94909D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08" y="463718"/>
            <a:ext cx="3171825" cy="5505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746A53-9C74-6D74-8D33-4ABBBF58BA62}"/>
              </a:ext>
            </a:extLst>
          </p:cNvPr>
          <p:cNvSpPr txBox="1"/>
          <p:nvPr/>
        </p:nvSpPr>
        <p:spPr>
          <a:xfrm>
            <a:off x="401804" y="3352800"/>
            <a:ext cx="4352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키워드</a:t>
            </a:r>
            <a:r>
              <a:rPr lang="en-US" altLang="ko-KR" dirty="0"/>
              <a:t>, </a:t>
            </a:r>
            <a:r>
              <a:rPr lang="ko-KR" altLang="en-US" dirty="0"/>
              <a:t>상품</a:t>
            </a:r>
            <a:r>
              <a:rPr lang="en-US" altLang="ko-KR" dirty="0" err="1"/>
              <a:t>NVMID</a:t>
            </a:r>
            <a:r>
              <a:rPr lang="en-US" altLang="ko-KR" dirty="0"/>
              <a:t> </a:t>
            </a:r>
            <a:r>
              <a:rPr lang="ko-KR" altLang="en-US" dirty="0"/>
              <a:t>만 입력 받으면 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동일한 값 이미 등록된 경우 </a:t>
            </a:r>
            <a:r>
              <a:rPr lang="en-US" altLang="ko-KR" dirty="0"/>
              <a:t>skip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슬롯 개수 한도 넘을 경우 </a:t>
            </a:r>
            <a:r>
              <a:rPr lang="en-US" altLang="ko-KR" dirty="0"/>
              <a:t>skip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697A0A-E183-DD6C-40AC-E49186A9250C}"/>
              </a:ext>
            </a:extLst>
          </p:cNvPr>
          <p:cNvSpPr/>
          <p:nvPr/>
        </p:nvSpPr>
        <p:spPr>
          <a:xfrm>
            <a:off x="6804108" y="3216443"/>
            <a:ext cx="3171825" cy="21817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1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279</Words>
  <Application>Microsoft Office PowerPoint</Application>
  <PresentationFormat>와이드스크린</PresentationFormat>
  <Paragraphs>75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사이트 제작</vt:lpstr>
      <vt:lpstr>기능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사이트 제작</dc:title>
  <dc:creator>이용우</dc:creator>
  <cp:lastModifiedBy>이용우</cp:lastModifiedBy>
  <cp:revision>2</cp:revision>
  <dcterms:created xsi:type="dcterms:W3CDTF">2023-07-28T03:29:44Z</dcterms:created>
  <dcterms:modified xsi:type="dcterms:W3CDTF">2023-07-28T03:57:26Z</dcterms:modified>
</cp:coreProperties>
</file>