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98" r:id="rId4"/>
    <p:sldId id="263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296"/>
  </p:normalViewPr>
  <p:slideViewPr>
    <p:cSldViewPr snapToGrid="0" showGuides="1">
      <p:cViewPr varScale="1">
        <p:scale>
          <a:sx n="96" d="100"/>
          <a:sy n="96" d="100"/>
        </p:scale>
        <p:origin x="10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2023-09-20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45320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네이버 오픈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연동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282E5-FAB7-8B08-6F8D-02969677E299}"/>
              </a:ext>
            </a:extLst>
          </p:cNvPr>
          <p:cNvSpPr txBox="1"/>
          <p:nvPr/>
        </p:nvSpPr>
        <p:spPr>
          <a:xfrm>
            <a:off x="2022275" y="2812486"/>
            <a:ext cx="24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 디자인</a:t>
            </a:r>
            <a:r>
              <a:rPr lang="en-US" altLang="ko-KR" dirty="0"/>
              <a:t>(</a:t>
            </a:r>
            <a:r>
              <a:rPr lang="ko-KR" altLang="en-US" dirty="0"/>
              <a:t>변경 중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6E3C1350-C9E7-A5F8-1853-DDFE694C211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605999"/>
            <a:ext cx="4070505" cy="2080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C65E4-FBE3-05C1-F561-E567B458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550" y="605999"/>
            <a:ext cx="3161503" cy="5415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86362-F6EE-F5D5-3FBD-9899440CC758}"/>
              </a:ext>
            </a:extLst>
          </p:cNvPr>
          <p:cNvSpPr txBox="1"/>
          <p:nvPr/>
        </p:nvSpPr>
        <p:spPr>
          <a:xfrm>
            <a:off x="4979504" y="5651836"/>
            <a:ext cx="252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모바일용 </a:t>
            </a:r>
            <a:r>
              <a:rPr lang="ko-KR" altLang="en-US" dirty="0" err="1"/>
              <a:t>메인페이지</a:t>
            </a:r>
            <a:r>
              <a:rPr lang="en-US" altLang="ko-KR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Apple SD Gothic Neo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재정</cp:lastModifiedBy>
  <cp:revision>111</cp:revision>
  <dcterms:created xsi:type="dcterms:W3CDTF">2021-10-22T06:13:27Z</dcterms:created>
  <dcterms:modified xsi:type="dcterms:W3CDTF">2023-09-20T14:38:36Z</dcterms:modified>
</cp:coreProperties>
</file>