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7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DEE"/>
    <a:srgbClr val="E9E9E9"/>
    <a:srgbClr val="E4E3E1"/>
    <a:srgbClr val="E6E4E5"/>
    <a:srgbClr val="D1D1CF"/>
    <a:srgbClr val="DEDEE0"/>
    <a:srgbClr val="E1E1E2"/>
    <a:srgbClr val="E8E2E2"/>
    <a:srgbClr val="EAEBED"/>
    <a:srgbClr val="EDEDE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101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-76" y="-17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68D7C3-2F55-4307-AE72-F4CDC213B882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AB7C6-86E4-424E-BC13-31AB26B44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640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70C938C-F8B1-4FFF-8F74-6ED0A876B136}"/>
              </a:ext>
            </a:extLst>
          </p:cNvPr>
          <p:cNvSpPr txBox="1"/>
          <p:nvPr/>
        </p:nvSpPr>
        <p:spPr>
          <a:xfrm>
            <a:off x="4056819" y="5142948"/>
            <a:ext cx="40783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+mj-lt"/>
              </a:rPr>
              <a:t>Avatar S</a:t>
            </a:r>
            <a:endParaRPr lang="ko-KR" altLang="en-US" sz="66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C61FC92-B1C1-4C46-ABEF-2B6B78AA5915}"/>
              </a:ext>
            </a:extLst>
          </p:cNvPr>
          <p:cNvSpPr txBox="1"/>
          <p:nvPr/>
        </p:nvSpPr>
        <p:spPr>
          <a:xfrm>
            <a:off x="595133" y="72852"/>
            <a:ext cx="1100173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dirty="0">
                <a:latin typeface="+mn-ea"/>
              </a:rPr>
              <a:t>[         ]</a:t>
            </a:r>
            <a:endParaRPr lang="ko-KR" altLang="en-US" sz="28700" dirty="0">
              <a:latin typeface="+mn-ea"/>
            </a:endParaRPr>
          </a:p>
        </p:txBody>
      </p:sp>
      <p:pic>
        <p:nvPicPr>
          <p:cNvPr id="8" name="그림 7" descr="사람, 서있는, 남자, 착용이(가) 표시된 사진&#10;&#10;자동 생성된 설명">
            <a:extLst>
              <a:ext uri="{FF2B5EF4-FFF2-40B4-BE49-F238E27FC236}">
                <a16:creationId xmlns="" xmlns:a16="http://schemas.microsoft.com/office/drawing/2014/main" id="{398D98B8-2DFA-8476-B48A-2240354A960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599" y="535431"/>
            <a:ext cx="1380440" cy="3925957"/>
          </a:xfrm>
          <a:prstGeom prst="rect">
            <a:avLst/>
          </a:prstGeom>
        </p:spPr>
      </p:pic>
      <p:pic>
        <p:nvPicPr>
          <p:cNvPr id="10" name="그림 9" descr="사람이(가) 표시된 사진&#10;&#10;자동 생성된 설명">
            <a:extLst>
              <a:ext uri="{FF2B5EF4-FFF2-40B4-BE49-F238E27FC236}">
                <a16:creationId xmlns="" xmlns:a16="http://schemas.microsoft.com/office/drawing/2014/main" id="{0BE051E3-CAB7-BCFC-0441-E2FD03007A8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670" y="542389"/>
            <a:ext cx="1390657" cy="3925957"/>
          </a:xfrm>
          <a:prstGeom prst="rect">
            <a:avLst/>
          </a:prstGeom>
        </p:spPr>
      </p:pic>
      <p:pic>
        <p:nvPicPr>
          <p:cNvPr id="12" name="그림 11" descr="사람, 남자, 착용, 서있는이(가) 표시된 사진&#10;&#10;자동 생성된 설명">
            <a:extLst>
              <a:ext uri="{FF2B5EF4-FFF2-40B4-BE49-F238E27FC236}">
                <a16:creationId xmlns="" xmlns:a16="http://schemas.microsoft.com/office/drawing/2014/main" id="{E9B0AD0F-14A6-F8C1-AEF5-1B01B5CEF84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958" y="549347"/>
            <a:ext cx="1146753" cy="391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69950" y="6119338"/>
            <a:ext cx="1035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Docker</a:t>
            </a:r>
            <a:r>
              <a:rPr lang="ko-KR" altLang="en-US" dirty="0" smtClean="0"/>
              <a:t>를 통해 </a:t>
            </a:r>
            <a:r>
              <a:rPr lang="en-US" altLang="ko-KR" dirty="0" err="1" smtClean="0"/>
              <a:t>ai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서버를 컨테이너화 하였다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pic>
        <p:nvPicPr>
          <p:cNvPr id="1026" name="Picture 2" descr="C:\Users\user\Desktop\KakaoTalk_20230921_00541028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398" y="677863"/>
            <a:ext cx="9875838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오른쪽 화살표 1"/>
          <p:cNvSpPr/>
          <p:nvPr/>
        </p:nvSpPr>
        <p:spPr>
          <a:xfrm>
            <a:off x="5441950" y="2620667"/>
            <a:ext cx="1447800" cy="1404937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69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1822</TotalTime>
  <Words>12</Words>
  <Application>Microsoft Office PowerPoint</Application>
  <PresentationFormat>사용자 지정</PresentationFormat>
  <Paragraphs>3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Windows 사용자</cp:lastModifiedBy>
  <cp:revision>121</cp:revision>
  <dcterms:created xsi:type="dcterms:W3CDTF">2021-10-22T06:13:27Z</dcterms:created>
  <dcterms:modified xsi:type="dcterms:W3CDTF">2023-09-20T16:33:02Z</dcterms:modified>
</cp:coreProperties>
</file>