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98" r:id="rId4"/>
    <p:sldId id="263" r:id="rId5"/>
    <p:sldId id="27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BEE"/>
    <a:srgbClr val="D1D1CF"/>
    <a:srgbClr val="EBEDEE"/>
    <a:srgbClr val="744379"/>
    <a:srgbClr val="707646"/>
    <a:srgbClr val="2A254B"/>
    <a:srgbClr val="6D6969"/>
    <a:srgbClr val="E9E9E9"/>
    <a:srgbClr val="E4E3E1"/>
    <a:srgbClr val="E6E4E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4296"/>
  </p:normalViewPr>
  <p:slideViewPr>
    <p:cSldViewPr snapToGrid="0" showGuides="1">
      <p:cViewPr varScale="1">
        <p:scale>
          <a:sx n="96" d="100"/>
          <a:sy n="96" d="100"/>
        </p:scale>
        <p:origin x="102" y="5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AF690-47E0-7340-8219-FF1F73A830AB}" type="datetimeFigureOut">
              <a:rPr kumimoji="1" lang="x-none" altLang="en-US" smtClean="0"/>
              <a:t>2023-09-20</a:t>
            </a:fld>
            <a:endParaRPr kumimoji="1" lang="x-none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5E925-51BE-7A42-8C6A-5E106D994793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454234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0C938C-F8B1-4FFF-8F74-6ED0A876B136}"/>
              </a:ext>
            </a:extLst>
          </p:cNvPr>
          <p:cNvSpPr txBox="1"/>
          <p:nvPr/>
        </p:nvSpPr>
        <p:spPr>
          <a:xfrm>
            <a:off x="1235535" y="4967100"/>
            <a:ext cx="9720931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Avatar S</a:t>
            </a:r>
            <a:r>
              <a:rPr lang="ko-KR" altLang="en-US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발표자료 </a:t>
            </a:r>
            <a:r>
              <a:rPr lang="en-US" altLang="ko-KR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(230216)</a:t>
            </a:r>
          </a:p>
          <a:p>
            <a:pPr algn="ctr"/>
            <a:r>
              <a:rPr lang="en" altLang="x-none" sz="28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3D </a:t>
            </a:r>
            <a:r>
              <a:rPr lang="ko-KR" altLang="en-US" sz="28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온라인 아바타 맞춤 피팅 쇼핑몰</a:t>
            </a:r>
            <a:endParaRPr lang="en-US" altLang="ko-KR" sz="2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1FC92-B1C1-4C46-ABEF-2B6B78AA5915}"/>
              </a:ext>
            </a:extLst>
          </p:cNvPr>
          <p:cNvSpPr txBox="1"/>
          <p:nvPr/>
        </p:nvSpPr>
        <p:spPr>
          <a:xfrm>
            <a:off x="595135" y="76200"/>
            <a:ext cx="1100173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dirty="0">
                <a:latin typeface="+mn-ea"/>
              </a:rPr>
              <a:t>[         ]</a:t>
            </a:r>
            <a:endParaRPr lang="ko-KR" altLang="en-US" sz="2870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2DA7B7-D6AB-E926-A715-BE6501A871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549" y="760828"/>
            <a:ext cx="5482901" cy="366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21DE68-E754-4D80-8D0A-8A087AF9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75DB5D-21C7-4AF7-83F4-2F90A21B484B}"/>
              </a:ext>
            </a:extLst>
          </p:cNvPr>
          <p:cNvSpPr txBox="1"/>
          <p:nvPr/>
        </p:nvSpPr>
        <p:spPr>
          <a:xfrm>
            <a:off x="421017" y="2428726"/>
            <a:ext cx="453201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이번주에 한 내용</a:t>
            </a:r>
            <a:endParaRPr lang="en-US" altLang="ko-KR" sz="4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네이버 오픈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API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연동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047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F0282E5-FAB7-8B08-6F8D-02969677E299}"/>
              </a:ext>
            </a:extLst>
          </p:cNvPr>
          <p:cNvSpPr txBox="1"/>
          <p:nvPr/>
        </p:nvSpPr>
        <p:spPr>
          <a:xfrm>
            <a:off x="2022275" y="2812486"/>
            <a:ext cx="243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로고 디자인</a:t>
            </a:r>
            <a:r>
              <a:rPr lang="en-US" altLang="ko-KR" dirty="0"/>
              <a:t>(</a:t>
            </a:r>
            <a:r>
              <a:rPr lang="ko-KR" altLang="en-US" dirty="0"/>
              <a:t>변경 중</a:t>
            </a:r>
            <a:r>
              <a:rPr lang="en-US" altLang="ko-KR" dirty="0"/>
              <a:t>)</a:t>
            </a:r>
          </a:p>
        </p:txBody>
      </p:sp>
      <p:pic>
        <p:nvPicPr>
          <p:cNvPr id="5" name="그림 4" descr="폰트, 그래픽, 로고, 상징이(가) 표시된 사진&#10;&#10;자동 생성된 설명">
            <a:extLst>
              <a:ext uri="{FF2B5EF4-FFF2-40B4-BE49-F238E27FC236}">
                <a16:creationId xmlns:a16="http://schemas.microsoft.com/office/drawing/2014/main" id="{6E3C1350-C9E7-A5F8-1853-DDFE694C211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947" y="605999"/>
            <a:ext cx="4070505" cy="20809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586362-F6EE-F5D5-3FBD-9899440CC758}"/>
              </a:ext>
            </a:extLst>
          </p:cNvPr>
          <p:cNvSpPr txBox="1"/>
          <p:nvPr/>
        </p:nvSpPr>
        <p:spPr>
          <a:xfrm>
            <a:off x="4979504" y="5651836"/>
            <a:ext cx="252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모바일용 </a:t>
            </a:r>
            <a:r>
              <a:rPr lang="ko-KR" altLang="en-US" dirty="0" err="1"/>
              <a:t>메인페이지</a:t>
            </a:r>
            <a:r>
              <a:rPr lang="en-US" altLang="ko-KR" dirty="0"/>
              <a:t>-&gt;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12C7C2-46EF-1CBF-568A-F14CBA858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579" y="400050"/>
            <a:ext cx="3762375" cy="62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0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7B88BF-C076-44AE-9D15-FD9C354415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2DCC3D-051E-42FD-AA6D-78ABFF7996F4}"/>
              </a:ext>
            </a:extLst>
          </p:cNvPr>
          <p:cNvSpPr txBox="1"/>
          <p:nvPr/>
        </p:nvSpPr>
        <p:spPr>
          <a:xfrm>
            <a:off x="901700" y="2721114"/>
            <a:ext cx="4474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+mj-lt"/>
              </a:rPr>
              <a:t>다음주에 할 내용</a:t>
            </a:r>
          </a:p>
        </p:txBody>
      </p:sp>
    </p:spTree>
    <p:extLst>
      <p:ext uri="{BB962C8B-B14F-4D97-AF65-F5344CB8AC3E}">
        <p14:creationId xmlns:p14="http://schemas.microsoft.com/office/powerpoint/2010/main" val="284311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52677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다음주 작업 예정 내용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latin typeface="+mj-lt"/>
              </a:rPr>
              <a:t>다음주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1278428" y="1519912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9F526F-DC3D-45D0-97CC-857F415DEC53}"/>
              </a:ext>
            </a:extLst>
          </p:cNvPr>
          <p:cNvSpPr/>
          <p:nvPr/>
        </p:nvSpPr>
        <p:spPr>
          <a:xfrm>
            <a:off x="2688128" y="1519912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670942" y="1706789"/>
            <a:ext cx="31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8C8947-AD11-4BA5-AFC4-C97C91EBC161}"/>
              </a:ext>
            </a:extLst>
          </p:cNvPr>
          <p:cNvSpPr txBox="1"/>
          <p:nvPr/>
        </p:nvSpPr>
        <p:spPr>
          <a:xfrm>
            <a:off x="2945222" y="1675491"/>
            <a:ext cx="7963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아웃풋 데이터 셋 정리</a:t>
            </a:r>
            <a:endParaRPr lang="en-US" altLang="ko-KR" sz="2000" b="1" spc="-15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이미지 </a:t>
            </a:r>
            <a:r>
              <a:rPr lang="ko-KR" altLang="en-US" sz="2000" spc="-15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컨투어를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통한 옷 패턴 인식 단순화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B7112F-B03C-4AFD-888E-4D3992FEA2EE}"/>
              </a:ext>
            </a:extLst>
          </p:cNvPr>
          <p:cNvSpPr/>
          <p:nvPr/>
        </p:nvSpPr>
        <p:spPr>
          <a:xfrm>
            <a:off x="1278428" y="4165892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282083-F71D-404F-8759-15BB8B3A55F0}"/>
              </a:ext>
            </a:extLst>
          </p:cNvPr>
          <p:cNvSpPr/>
          <p:nvPr/>
        </p:nvSpPr>
        <p:spPr>
          <a:xfrm>
            <a:off x="2688128" y="4165892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61A23-A89B-49A0-9103-FB499CB51CA7}"/>
              </a:ext>
            </a:extLst>
          </p:cNvPr>
          <p:cNvSpPr txBox="1"/>
          <p:nvPr/>
        </p:nvSpPr>
        <p:spPr>
          <a:xfrm>
            <a:off x="1640700" y="4363107"/>
            <a:ext cx="393056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A63ED5-C65D-4CB4-B317-42D69753959A}"/>
              </a:ext>
            </a:extLst>
          </p:cNvPr>
          <p:cNvSpPr txBox="1"/>
          <p:nvPr/>
        </p:nvSpPr>
        <p:spPr>
          <a:xfrm>
            <a:off x="2928345" y="4331564"/>
            <a:ext cx="4745210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백엔드</a:t>
            </a:r>
            <a:endParaRPr lang="en-US" altLang="ko-KR" sz="2000" b="1" spc="-15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유저 관리 </a:t>
            </a:r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API 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오류 해결 및 내 정보</a:t>
            </a:r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상품 관련 구상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A4D990-7F19-4B43-A33C-FCB4182E2A55}"/>
              </a:ext>
            </a:extLst>
          </p:cNvPr>
          <p:cNvSpPr/>
          <p:nvPr/>
        </p:nvSpPr>
        <p:spPr>
          <a:xfrm>
            <a:off x="1278428" y="5485393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60BB99-9F69-4AB9-84C3-FEA78F16C514}"/>
              </a:ext>
            </a:extLst>
          </p:cNvPr>
          <p:cNvSpPr/>
          <p:nvPr/>
        </p:nvSpPr>
        <p:spPr>
          <a:xfrm>
            <a:off x="2688128" y="5485393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A1068E-2C3F-4AE4-B156-57FB340C7A5D}"/>
              </a:ext>
            </a:extLst>
          </p:cNvPr>
          <p:cNvSpPr txBox="1"/>
          <p:nvPr/>
        </p:nvSpPr>
        <p:spPr>
          <a:xfrm>
            <a:off x="1635890" y="5682608"/>
            <a:ext cx="402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75725-6414-48F9-9779-9741EF9B938D}"/>
              </a:ext>
            </a:extLst>
          </p:cNvPr>
          <p:cNvSpPr txBox="1"/>
          <p:nvPr/>
        </p:nvSpPr>
        <p:spPr>
          <a:xfrm>
            <a:off x="2928345" y="5682608"/>
            <a:ext cx="21996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프론트엔드</a:t>
            </a: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회원 마이페이지 구현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E9131A3-204A-DC06-B3F4-60B54695C95F}"/>
              </a:ext>
            </a:extLst>
          </p:cNvPr>
          <p:cNvSpPr/>
          <p:nvPr/>
        </p:nvSpPr>
        <p:spPr>
          <a:xfrm>
            <a:off x="1278428" y="2842902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644AAF-C021-F171-8088-5EB2F2E04412}"/>
              </a:ext>
            </a:extLst>
          </p:cNvPr>
          <p:cNvSpPr/>
          <p:nvPr/>
        </p:nvSpPr>
        <p:spPr>
          <a:xfrm>
            <a:off x="2688128" y="2842902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3208DF-4807-3DA1-17B6-C727377364C4}"/>
              </a:ext>
            </a:extLst>
          </p:cNvPr>
          <p:cNvSpPr txBox="1"/>
          <p:nvPr/>
        </p:nvSpPr>
        <p:spPr>
          <a:xfrm>
            <a:off x="2945222" y="3041225"/>
            <a:ext cx="7798978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모델링 작업</a:t>
            </a:r>
            <a:endParaRPr lang="en-US" altLang="ko-KR" sz="2000" b="1" spc="-150" dirty="0">
              <a:solidFill>
                <a:srgbClr val="6D6969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머리 모델링 작업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857A78-C116-1E79-991C-E41EC24E9653}"/>
              </a:ext>
            </a:extLst>
          </p:cNvPr>
          <p:cNvSpPr txBox="1"/>
          <p:nvPr/>
        </p:nvSpPr>
        <p:spPr>
          <a:xfrm>
            <a:off x="1640699" y="3072003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40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80</Words>
  <Application>Microsoft Office PowerPoint</Application>
  <PresentationFormat>와이드스크린</PresentationFormat>
  <Paragraphs>23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Apple SD Gothic Neo</vt:lpstr>
      <vt:lpstr>Pretendard</vt:lpstr>
      <vt:lpstr>Arial</vt:lpstr>
      <vt:lpstr>Calibri</vt:lpstr>
      <vt:lpstr>Montserrat Black</vt:lpstr>
      <vt:lpstr>Montserrat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임 재정</cp:lastModifiedBy>
  <cp:revision>112</cp:revision>
  <dcterms:created xsi:type="dcterms:W3CDTF">2021-10-22T06:13:27Z</dcterms:created>
  <dcterms:modified xsi:type="dcterms:W3CDTF">2023-09-20T14:41:29Z</dcterms:modified>
</cp:coreProperties>
</file>