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Customer Segmentation using Unsupervised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 err="1"/>
              <a:t>Ugbalo</a:t>
            </a:r>
            <a:r>
              <a:rPr lang="en-US" dirty="0"/>
              <a:t> </a:t>
            </a:r>
            <a:r>
              <a:rPr lang="en-US" dirty="0" err="1"/>
              <a:t>Ebakoh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Segment customers into different groups based on purchasing behavior.</a:t>
            </a:r>
          </a:p>
          <a:p>
            <a:r>
              <a:t>• Dataset: Customer dataset with features like Age, Income, Spending Score.</a:t>
            </a:r>
          </a:p>
          <a:p>
            <a:r>
              <a:t>• Approach: Use Unsupervised Machine Learning to identify customer clusters.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Businesses need to understand their customers to tailor marketing strategies.</a:t>
            </a:r>
          </a:p>
          <a:p>
            <a:r>
              <a:t>• Traditional methods may miss hidden patterns in data.</a:t>
            </a:r>
          </a:p>
          <a:p>
            <a:r>
              <a:t>• Solution: Apply K-Means Clustering to uncover customer groupings.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in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Features: Age, Annual Income, Spending Score.</a:t>
            </a:r>
          </a:p>
          <a:p>
            <a:r>
              <a:t>• Data Preprocessing:</a:t>
            </a:r>
          </a:p>
          <a:p>
            <a:r>
              <a:t>   - Handled missing values</a:t>
            </a:r>
          </a:p>
          <a:p>
            <a:r>
              <a:t>   - Standardized features for better clustering results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(implementation)</a:t>
            </a:r>
          </a:p>
          <a:p>
            <a:r>
              <a:t>• Jupyter Notebook (development)</a:t>
            </a:r>
          </a:p>
          <a:p>
            <a:r>
              <a:t>• Libraries Used:</a:t>
            </a:r>
          </a:p>
          <a:p>
            <a:r>
              <a:t>   - pandas: Data manipulation</a:t>
            </a:r>
          </a:p>
          <a:p>
            <a:r>
              <a:t>   - matplotlib, seaborn: Data visualization</a:t>
            </a:r>
          </a:p>
          <a:p>
            <a:r>
              <a:t>   - scikit-learn: Clustering and scaling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Chosen for its simplicity and effectiveness</a:t>
            </a:r>
          </a:p>
          <a:p>
            <a:r>
              <a:t>• Used Elbow Method to determine optimal number of clusters</a:t>
            </a:r>
          </a:p>
          <a:p>
            <a:r>
              <a:t>• Final number of clusters: K = 5 (based on inertia plot)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Scatter plot showing customer clusters (Income vs Spending Score)</a:t>
            </a:r>
          </a:p>
          <a:p>
            <a:r>
              <a:t>• Each color represents a different customer group</a:t>
            </a:r>
          </a:p>
          <a:p>
            <a:r>
              <a:t>• Visuals aid in understanding spending habits and income brackets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Cluster 1: Young, high spenders – ideal for promotions</a:t>
            </a:r>
          </a:p>
          <a:p>
            <a:r>
              <a:t>• Cluster 2: Older, low spenders – potentially less profitable</a:t>
            </a:r>
          </a:p>
          <a:p>
            <a:r>
              <a:t>• Helps in targeted marketing and personalized services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Achievements:</a:t>
            </a:r>
          </a:p>
          <a:p>
            <a:r>
              <a:t>   - Successfully segmented customers using unsupervised learning</a:t>
            </a:r>
          </a:p>
          <a:p>
            <a:r>
              <a:t>   - Extracted meaningful insights for marketing strategies</a:t>
            </a:r>
          </a:p>
          <a:p>
            <a:r>
              <a:t>🔄 Future Work:</a:t>
            </a:r>
          </a:p>
          <a:p>
            <a:r>
              <a:t>   - Add more features (e.g., online behavior)</a:t>
            </a:r>
          </a:p>
          <a:p>
            <a:r>
              <a:t>   - Try other clustering algorithms like DBSCAN or Hierarchical Clustering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312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Customer Segmentation using Unsupervised Learning</vt:lpstr>
      <vt:lpstr>Project Overview</vt:lpstr>
      <vt:lpstr>Problem Statement</vt:lpstr>
      <vt:lpstr>Features in the Dataset</vt:lpstr>
      <vt:lpstr>Tools and Technologies</vt:lpstr>
      <vt:lpstr>K-Means Clustering</vt:lpstr>
      <vt:lpstr>Visualizations</vt:lpstr>
      <vt:lpstr>Insights &amp; Interpretation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PC</cp:lastModifiedBy>
  <cp:revision>2</cp:revision>
  <dcterms:created xsi:type="dcterms:W3CDTF">2013-01-27T09:14:16Z</dcterms:created>
  <dcterms:modified xsi:type="dcterms:W3CDTF">2025-04-05T08:29:25Z</dcterms:modified>
  <cp:category/>
</cp:coreProperties>
</file>