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House Price Prediction Using 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🔍 Predicting house prices using machine learning techniques</a:t>
            </a:r>
          </a:p>
          <a:p>
            <a:r>
              <a:rPr dirty="0"/>
              <a:t>Name</a:t>
            </a:r>
            <a:r>
              <a:rPr lang="en-US" dirty="0"/>
              <a:t>: </a:t>
            </a:r>
            <a:r>
              <a:rPr lang="en-US" dirty="0" err="1"/>
              <a:t>Ugbalo</a:t>
            </a:r>
            <a:r>
              <a:rPr lang="en-US" dirty="0"/>
              <a:t> </a:t>
            </a:r>
            <a:r>
              <a:rPr lang="en-US" dirty="0" err="1"/>
              <a:t>Ebakoh</a:t>
            </a:r>
            <a:r>
              <a:rPr dirty="0"/>
              <a:t> | Date</a:t>
            </a:r>
            <a:r>
              <a:rPr lang="en-US" dirty="0"/>
              <a:t>: 5/4/2025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Goal: Predict house prices based on various features using supervised learning.</a:t>
            </a:r>
          </a:p>
          <a:p>
            <a:r>
              <a:t>- Type: Regression problem</a:t>
            </a:r>
          </a:p>
          <a:p>
            <a:r>
              <a:t>- Dataset: House pricing dataset (e.g., from Kaggle or real estate sources)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Predictive modeling for continuous target (house price)</a:t>
            </a:r>
          </a:p>
          <a:p>
            <a:r>
              <a:t>- Data preprocessing: handling missing values, encoding</a:t>
            </a:r>
          </a:p>
          <a:p>
            <a:r>
              <a:t>- Feature selection and correlation analysis</a:t>
            </a:r>
          </a:p>
          <a:p>
            <a:r>
              <a:t>- Model training with ML algorithms</a:t>
            </a:r>
          </a:p>
          <a:p>
            <a:r>
              <a:t>- Model evaluation using R² Score, MAE, and RMSE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</a:t>
            </a:r>
          </a:p>
          <a:p>
            <a:r>
              <a:t>  - pandas, numpy – data manipulation</a:t>
            </a:r>
          </a:p>
          <a:p>
            <a:r>
              <a:t>  - matplotlib, seaborn – visualization</a:t>
            </a:r>
          </a:p>
          <a:p>
            <a:r>
              <a:t>  - scikit-learn – ML models and preprocessing</a:t>
            </a:r>
          </a:p>
          <a:p>
            <a:r>
              <a:t>- Jupyter Notebook – development and experimentation</a:t>
            </a:r>
          </a:p>
          <a:p>
            <a:r>
              <a:t>- (Optional) Kaggle – dataset source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Handled missing data (drop or impute)</a:t>
            </a:r>
          </a:p>
          <a:p>
            <a:r>
              <a:t>- Categorical encoding (Label Encoding / One-Hot)</a:t>
            </a:r>
          </a:p>
          <a:p>
            <a:r>
              <a:t>- Exploratory Data Analysis (EDA)</a:t>
            </a:r>
          </a:p>
          <a:p>
            <a:r>
              <a:t>  - Correlation heatmap</a:t>
            </a:r>
          </a:p>
          <a:p>
            <a:r>
              <a:t>  - Distribution of features</a:t>
            </a:r>
          </a:p>
          <a:p>
            <a:r>
              <a:t>- Feature scaling (if applied)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Models used:</a:t>
            </a:r>
          </a:p>
          <a:p>
            <a:r>
              <a:t>  - Linear Regression</a:t>
            </a:r>
          </a:p>
          <a:p>
            <a:r>
              <a:t>  - Random Forest Regressor</a:t>
            </a:r>
          </a:p>
          <a:p>
            <a:r>
              <a:t>- Train-test split (e.g., 80-20)</a:t>
            </a:r>
          </a:p>
          <a:p>
            <a:r>
              <a:t>- Fit model on training data</a:t>
            </a:r>
          </a:p>
          <a:p>
            <a:r>
              <a:t>- Predict on test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Metrics Used:</a:t>
            </a:r>
          </a:p>
          <a:p>
            <a:r>
              <a:t>  - R² Score: Indicates goodness of fit</a:t>
            </a:r>
          </a:p>
          <a:p>
            <a:r>
              <a:t>  - MAE: Mean Absolute Error</a:t>
            </a:r>
          </a:p>
          <a:p>
            <a:r>
              <a:t>  - RMSE: Root Mean Squared Error</a:t>
            </a:r>
          </a:p>
          <a:p>
            <a:r>
              <a:t>- Comparison of model performance</a:t>
            </a:r>
          </a:p>
          <a:p>
            <a:r>
              <a:t>- Visuals: actual vs predicted price plots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Achieved reasonable accuracy using Random Forest</a:t>
            </a:r>
          </a:p>
          <a:p>
            <a:r>
              <a:t>- Future improvements:</a:t>
            </a:r>
          </a:p>
          <a:p>
            <a:r>
              <a:t>  - Try more advanced models like XGBoost</a:t>
            </a:r>
          </a:p>
          <a:p>
            <a:r>
              <a:t>  - Use hyperparameter tuning</a:t>
            </a:r>
          </a:p>
          <a:p>
            <a:r>
              <a:t>  - Add more feature engineering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307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House Price Prediction Using Supervised Learning</vt:lpstr>
      <vt:lpstr>Project Overview</vt:lpstr>
      <vt:lpstr>Features of the Project</vt:lpstr>
      <vt:lpstr>Tools &amp; Technologies Used</vt:lpstr>
      <vt:lpstr>Data Preprocessing</vt:lpstr>
      <vt:lpstr>Model Training</vt:lpstr>
      <vt:lpstr>Model Evaluation</vt:lpstr>
      <vt:lpstr>Conclusion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PC</cp:lastModifiedBy>
  <cp:revision>4</cp:revision>
  <dcterms:created xsi:type="dcterms:W3CDTF">2013-01-27T09:14:16Z</dcterms:created>
  <dcterms:modified xsi:type="dcterms:W3CDTF">2025-04-05T08:23:01Z</dcterms:modified>
  <cp:category/>
</cp:coreProperties>
</file>