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60" r:id="rId3"/>
    <p:sldId id="257" r:id="rId4"/>
    <p:sldId id="258" r:id="rId5"/>
    <p:sldId id="259" r:id="rId6"/>
    <p:sldId id="261" r:id="rId7"/>
  </p:sldIdLst>
  <p:sldSz cx="9144000" cy="5143500" type="screen16x9"/>
  <p:notesSz cx="6858000" cy="9144000"/>
  <p:embeddedFontLst>
    <p:embeddedFont>
      <p:font typeface="Old Standard TT" panose="020B0604020202020204" charset="0"/>
      <p:regular r:id="rId9"/>
      <p:bold r:id="rId10"/>
      <p: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6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21309563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4916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1327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13611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6325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6927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cxnSp>
        <p:nvCxnSpPr>
          <p:cNvPr id="11" name="Shape 11"/>
          <p:cNvCxnSpPr/>
          <p:nvPr/>
        </p:nvCxnSpPr>
        <p:spPr>
          <a:xfrm>
            <a:off x="641934" y="3597500"/>
            <a:ext cx="390299" cy="0"/>
          </a:xfrm>
          <a:prstGeom prst="straightConnector1">
            <a:avLst/>
          </a:prstGeom>
          <a:noFill/>
          <a:ln w="28575" cap="flat" cmpd="sng">
            <a:solidFill>
              <a:schemeClr val="accent1"/>
            </a:solidFill>
            <a:prstDash val="solid"/>
            <a:round/>
            <a:headEnd type="none" w="med" len="med"/>
            <a:tailEnd type="none" w="med" len="med"/>
          </a:ln>
        </p:spPr>
      </p:cxnSp>
      <p:sp>
        <p:nvSpPr>
          <p:cNvPr id="12" name="Shape 12"/>
          <p:cNvSpPr txBox="1">
            <a:spLocks noGrp="1"/>
          </p:cNvSpPr>
          <p:nvPr>
            <p:ph type="ctrTitle"/>
          </p:nvPr>
        </p:nvSpPr>
        <p:spPr>
          <a:xfrm>
            <a:off x="512700" y="1893300"/>
            <a:ext cx="8118600" cy="1522800"/>
          </a:xfrm>
          <a:prstGeom prst="rect">
            <a:avLst/>
          </a:prstGeom>
        </p:spPr>
        <p:txBody>
          <a:bodyPr lIns="91425" tIns="91425" rIns="91425" bIns="91425" anchor="b" anchorCtr="0"/>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lIns="91425" tIns="91425" rIns="91425" bIns="91425" anchor="t" anchorCtr="0"/>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a:endParaRPr/>
          </a:p>
        </p:txBody>
      </p:sp>
      <p:sp>
        <p:nvSpPr>
          <p:cNvPr id="14" name="Shape 1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039650"/>
            <a:ext cx="8520600" cy="2106300"/>
          </a:xfrm>
          <a:prstGeom prst="rect">
            <a:avLst/>
          </a:prstGeom>
        </p:spPr>
        <p:txBody>
          <a:bodyPr lIns="91425" tIns="91425" rIns="91425" bIns="91425" anchor="b"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w="28575" cap="flat" cmpd="sng">
            <a:solidFill>
              <a:schemeClr val="lt2"/>
            </a:solidFill>
            <a:prstDash val="solid"/>
            <a:round/>
            <a:headEnd type="none" w="med" len="med"/>
            <a:tailEnd type="none" w="med" len="med"/>
          </a:ln>
        </p:spPr>
      </p:cxnSp>
      <p:sp>
        <p:nvSpPr>
          <p:cNvPr id="17" name="Shape 17"/>
          <p:cNvSpPr txBox="1">
            <a:spLocks noGrp="1"/>
          </p:cNvSpPr>
          <p:nvPr>
            <p:ph type="title"/>
          </p:nvPr>
        </p:nvSpPr>
        <p:spPr>
          <a:xfrm>
            <a:off x="512700" y="1893300"/>
            <a:ext cx="8118600" cy="1522800"/>
          </a:xfrm>
          <a:prstGeom prst="rect">
            <a:avLst/>
          </a:prstGeom>
        </p:spPr>
        <p:txBody>
          <a:bodyPr lIns="91425" tIns="91425" rIns="91425" bIns="91425" anchor="b" anchorCtr="0"/>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a:endParaRPr/>
          </a:p>
        </p:txBody>
      </p:sp>
      <p:sp>
        <p:nvSpPr>
          <p:cNvPr id="18" name="Shape 1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71600"/>
            <a:ext cx="8520600" cy="3397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lIns="91425" tIns="91425" rIns="91425" bIns="91425" anchor="ctr" anchorCtr="0"/>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med" len="med"/>
            <a:tailEnd type="none" w="med" len="med"/>
          </a:ln>
        </p:spPr>
      </p:cxnSp>
      <p:sp>
        <p:nvSpPr>
          <p:cNvPr id="42" name="Shape 42"/>
          <p:cNvSpPr txBox="1">
            <a:spLocks noGrp="1"/>
          </p:cNvSpPr>
          <p:nvPr>
            <p:ph type="title"/>
          </p:nvPr>
        </p:nvSpPr>
        <p:spPr>
          <a:xfrm>
            <a:off x="265500" y="1382350"/>
            <a:ext cx="4045200" cy="1333200"/>
          </a:xfrm>
          <a:prstGeom prst="rect">
            <a:avLst/>
          </a:prstGeom>
        </p:spPr>
        <p:txBody>
          <a:bodyPr lIns="91425" tIns="91425" rIns="91425" bIns="91425" anchor="b" anchorCtr="0"/>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a:endParaRPr/>
          </a:p>
        </p:txBody>
      </p:sp>
      <p:sp>
        <p:nvSpPr>
          <p:cNvPr id="43" name="Shape 43"/>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lIns="91425" tIns="91425" rIns="91425" bIns="91425" anchor="t" anchorCtr="0"/>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endParaRPr lang="en" sz="1000">
              <a:solidFill>
                <a:schemeClr val="dk1"/>
              </a:solidFill>
              <a:latin typeface="Old Standard TT"/>
              <a:ea typeface="Old Standard TT"/>
              <a:cs typeface="Old Standard TT"/>
              <a:sym typeface="Old Standard T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2700" y="1893300"/>
            <a:ext cx="8118600" cy="1522800"/>
          </a:xfrm>
          <a:prstGeom prst="rect">
            <a:avLst/>
          </a:prstGeom>
        </p:spPr>
        <p:txBody>
          <a:bodyPr lIns="91425" tIns="91425" rIns="91425" bIns="91425" anchor="b" anchorCtr="0">
            <a:noAutofit/>
          </a:bodyPr>
          <a:lstStyle/>
          <a:p>
            <a:pPr lvl="0">
              <a:spcBef>
                <a:spcPts val="0"/>
              </a:spcBef>
              <a:buNone/>
            </a:pPr>
            <a:r>
              <a:rPr lang="en" dirty="0"/>
              <a:t>“ </a:t>
            </a:r>
            <a:r>
              <a:rPr lang="en" dirty="0" err="1"/>
              <a:t>PoLITE</a:t>
            </a:r>
            <a:r>
              <a:rPr lang="en" dirty="0"/>
              <a:t> ”</a:t>
            </a:r>
          </a:p>
        </p:txBody>
      </p:sp>
      <p:sp>
        <p:nvSpPr>
          <p:cNvPr id="60" name="Shape 60"/>
          <p:cNvSpPr txBox="1">
            <a:spLocks noGrp="1"/>
          </p:cNvSpPr>
          <p:nvPr>
            <p:ph type="subTitle" idx="1"/>
          </p:nvPr>
        </p:nvSpPr>
        <p:spPr>
          <a:xfrm>
            <a:off x="512700" y="3840639"/>
            <a:ext cx="8118600" cy="787500"/>
          </a:xfrm>
          <a:prstGeom prst="rect">
            <a:avLst/>
          </a:prstGeom>
        </p:spPr>
        <p:txBody>
          <a:bodyPr lIns="91425" tIns="91425" rIns="91425" bIns="91425" anchor="t" anchorCtr="0">
            <a:noAutofit/>
          </a:bodyPr>
          <a:lstStyle/>
          <a:p>
            <a:pPr lvl="0">
              <a:spcBef>
                <a:spcPts val="0"/>
              </a:spcBef>
              <a:buNone/>
            </a:pPr>
            <a:r>
              <a:rPr lang="en"/>
              <a:t>To increase social awareness of bills that aggravate current social climate</a:t>
            </a:r>
          </a:p>
          <a:p>
            <a:pPr lvl="0">
              <a:spcBef>
                <a:spcPts val="0"/>
              </a:spcBef>
              <a:buNone/>
            </a:pPr>
            <a:r>
              <a:rPr lang="en"/>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Objective</a:t>
            </a:r>
            <a:endParaRPr lang="en-US">
              <a:solidFill>
                <a:srgbClr val="000000"/>
              </a:solidFill>
            </a:endParaRP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smtClean="0"/>
              <a:t>Create a program that reduces the barriers experienced when building legislative literacy, that allows people to stay up to date with legislation, as well as offer platform for people to discuss these topics.</a:t>
            </a:r>
            <a:endParaRPr lang="en-US" dirty="0" smtClean="0">
              <a:solidFill>
                <a:srgbClr val="000000"/>
              </a:solidFill>
            </a:endParaRPr>
          </a:p>
          <a:p>
            <a:pPr marL="285750" indent="-285750">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1786067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rtl="0">
              <a:spcBef>
                <a:spcPts val="0"/>
              </a:spcBef>
              <a:buNone/>
            </a:pPr>
            <a:r>
              <a:rPr lang="en"/>
              <a:t>Technical Components</a:t>
            </a:r>
          </a:p>
        </p:txBody>
      </p:sp>
      <p:sp>
        <p:nvSpPr>
          <p:cNvPr id="66" name="Shape 66"/>
          <p:cNvSpPr txBox="1">
            <a:spLocks noGrp="1"/>
          </p:cNvSpPr>
          <p:nvPr>
            <p:ph type="body" idx="1"/>
          </p:nvPr>
        </p:nvSpPr>
        <p:spPr>
          <a:xfrm>
            <a:off x="311700" y="1152475"/>
            <a:ext cx="8520600" cy="1388100"/>
          </a:xfrm>
          <a:prstGeom prst="rect">
            <a:avLst/>
          </a:prstGeom>
          <a:ln w="9525" cap="flat" cmpd="sng">
            <a:solidFill>
              <a:srgbClr val="000000"/>
            </a:solidFill>
            <a:prstDash val="dot"/>
            <a:round/>
            <a:headEnd type="none" w="med" len="med"/>
            <a:tailEnd type="none" w="med" len="med"/>
          </a:ln>
        </p:spPr>
        <p:txBody>
          <a:bodyPr lIns="91425" tIns="91425" rIns="91425" bIns="91425" anchor="t" anchorCtr="0">
            <a:noAutofit/>
          </a:bodyPr>
          <a:lstStyle/>
          <a:p>
            <a:pPr marL="457200" lvl="0" indent="-228600" rtl="0">
              <a:spcBef>
                <a:spcPts val="0"/>
              </a:spcBef>
              <a:buChar char="●"/>
            </a:pPr>
            <a:r>
              <a:rPr lang="en" dirty="0" smtClean="0"/>
              <a:t>Python</a:t>
            </a:r>
          </a:p>
          <a:p>
            <a:pPr marL="457200" lvl="0" indent="-228600" rtl="0">
              <a:spcBef>
                <a:spcPts val="0"/>
              </a:spcBef>
              <a:buChar char="●"/>
            </a:pPr>
            <a:r>
              <a:rPr lang="en" dirty="0" smtClean="0"/>
              <a:t>Parser</a:t>
            </a:r>
          </a:p>
          <a:p>
            <a:pPr marL="457200" lvl="0" indent="-228600" rtl="0">
              <a:spcBef>
                <a:spcPts val="0"/>
              </a:spcBef>
              <a:buChar char="●"/>
            </a:pPr>
            <a:r>
              <a:rPr lang="en" dirty="0" smtClean="0"/>
              <a:t>HTML</a:t>
            </a:r>
            <a:endParaRPr lang="en" dirty="0" smtClean="0"/>
          </a:p>
          <a:p>
            <a:pPr lvl="0">
              <a:spcBef>
                <a:spcPts val="0"/>
              </a:spcBef>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Trials and Tribulations</a:t>
            </a:r>
          </a:p>
        </p:txBody>
      </p:sp>
      <p:sp>
        <p:nvSpPr>
          <p:cNvPr id="72" name="Shape 72"/>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marL="457200" lvl="0" indent="-228600" rtl="0">
              <a:spcBef>
                <a:spcPts val="0"/>
              </a:spcBef>
              <a:buChar char="●"/>
            </a:pPr>
            <a:r>
              <a:rPr lang="en" dirty="0" smtClean="0"/>
              <a:t>File directories</a:t>
            </a:r>
            <a:endParaRPr lang="en" dirty="0"/>
          </a:p>
          <a:p>
            <a:pPr marL="457200" lvl="0" indent="-228600" rtl="0">
              <a:spcBef>
                <a:spcPts val="0"/>
              </a:spcBef>
              <a:buChar char="●"/>
            </a:pPr>
            <a:r>
              <a:rPr lang="en" dirty="0"/>
              <a:t>Couldn’t get the parser to work properly</a:t>
            </a:r>
          </a:p>
          <a:p>
            <a:pPr marL="457200" lvl="0" indent="-228600">
              <a:spcBef>
                <a:spcPts val="0"/>
              </a:spcBef>
              <a:buChar char="●"/>
            </a:pPr>
            <a:r>
              <a:rPr lang="en" dirty="0" smtClean="0"/>
              <a:t>Languages </a:t>
            </a:r>
            <a:endParaRPr lang="e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Why this idea?</a:t>
            </a:r>
          </a:p>
        </p:txBody>
      </p:sp>
      <p:sp>
        <p:nvSpPr>
          <p:cNvPr id="78" name="Shape 78"/>
          <p:cNvSpPr txBox="1">
            <a:spLocks noGrp="1"/>
          </p:cNvSpPr>
          <p:nvPr>
            <p:ph type="body" idx="1"/>
          </p:nvPr>
        </p:nvSpPr>
        <p:spPr>
          <a:xfrm>
            <a:off x="247225" y="1152475"/>
            <a:ext cx="8520600" cy="3416400"/>
          </a:xfrm>
          <a:prstGeom prst="rect">
            <a:avLst/>
          </a:prstGeom>
        </p:spPr>
        <p:txBody>
          <a:bodyPr lIns="91425" tIns="91425" rIns="91425" bIns="91425" anchor="t" anchorCtr="0">
            <a:noAutofit/>
          </a:bodyPr>
          <a:lstStyle/>
          <a:p>
            <a:pPr marL="457200" lvl="0" indent="-228600" rtl="0">
              <a:spcBef>
                <a:spcPts val="0"/>
              </a:spcBef>
              <a:buChar char="●"/>
            </a:pPr>
            <a:r>
              <a:rPr lang="en" dirty="0"/>
              <a:t>Social Climate is very tense ( allows movies like Zootopia and Get Out to be amazing)</a:t>
            </a:r>
          </a:p>
          <a:p>
            <a:pPr marL="457200" lvl="0" indent="-228600" rtl="0">
              <a:spcBef>
                <a:spcPts val="0"/>
              </a:spcBef>
              <a:buChar char="●"/>
            </a:pPr>
            <a:r>
              <a:rPr lang="en" dirty="0"/>
              <a:t>Political Climate is very tense ( The </a:t>
            </a:r>
            <a:r>
              <a:rPr lang="en" dirty="0" err="1"/>
              <a:t>cheeto</a:t>
            </a:r>
            <a:r>
              <a:rPr lang="en" dirty="0"/>
              <a:t> has got to go )</a:t>
            </a:r>
          </a:p>
          <a:p>
            <a:pPr marL="457200" lvl="0" indent="-228600" rtl="0">
              <a:spcBef>
                <a:spcPts val="0"/>
              </a:spcBef>
              <a:buChar char="●"/>
            </a:pPr>
            <a:r>
              <a:rPr lang="en" dirty="0" smtClean="0"/>
              <a:t>Early notifications, and cators to users preferred issues of interest </a:t>
            </a:r>
            <a:endParaRPr lang="en" dirty="0"/>
          </a:p>
          <a:p>
            <a:pPr marL="285750" indent="-285750">
              <a:buFont typeface="Arial" panose="020B0604020202020204" pitchFamily="34" charset="0"/>
              <a:buChar char="•"/>
            </a:pPr>
            <a:endParaRPr lang="en" dirty="0"/>
          </a:p>
          <a:p>
            <a:pPr lvl="0">
              <a:spcBef>
                <a:spcPts val="0"/>
              </a:spcBef>
            </a:pPr>
            <a:endParaRPr lang="en" dirty="0"/>
          </a:p>
          <a:p>
            <a:pPr lvl="0">
              <a:spcBef>
                <a:spcPts val="0"/>
              </a:spcBef>
              <a:buNone/>
            </a:pPr>
            <a:endParaRPr lang="e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 future holds?</a:t>
            </a:r>
            <a:endParaRPr lang="en-US" dirty="0"/>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smtClean="0"/>
              <a:t>Expand categories of search</a:t>
            </a:r>
          </a:p>
          <a:p>
            <a:pPr marL="285750" indent="-285750">
              <a:buFont typeface="Arial" panose="020B0604020202020204" pitchFamily="34" charset="0"/>
              <a:buChar char="•"/>
            </a:pPr>
            <a:r>
              <a:rPr lang="en-US" dirty="0" smtClean="0"/>
              <a:t>Alphabetize search </a:t>
            </a:r>
          </a:p>
          <a:p>
            <a:pPr marL="285750" indent="-285750">
              <a:buFont typeface="Arial" panose="020B0604020202020204" pitchFamily="34" charset="0"/>
              <a:buChar char="•"/>
            </a:pPr>
            <a:r>
              <a:rPr lang="en-US" dirty="0" smtClean="0"/>
              <a:t>Connections to other social medias</a:t>
            </a:r>
          </a:p>
          <a:p>
            <a:pPr marL="285750" indent="-285750">
              <a:buFont typeface="Arial" panose="020B0604020202020204" pitchFamily="34" charset="0"/>
              <a:buChar char="•"/>
            </a:pPr>
            <a:r>
              <a:rPr lang="en-US" dirty="0" smtClean="0"/>
              <a:t>Public API</a:t>
            </a:r>
          </a:p>
          <a:p>
            <a:pPr marL="285750" indent="-285750">
              <a:buFont typeface="Arial" panose="020B0604020202020204" pitchFamily="34" charset="0"/>
              <a:buChar char="•"/>
            </a:pPr>
            <a:r>
              <a:rPr lang="en-US" dirty="0" smtClean="0"/>
              <a:t>Deep learning</a:t>
            </a:r>
          </a:p>
        </p:txBody>
      </p:sp>
    </p:spTree>
    <p:extLst>
      <p:ext uri="{BB962C8B-B14F-4D97-AF65-F5344CB8AC3E}">
        <p14:creationId xmlns:p14="http://schemas.microsoft.com/office/powerpoint/2010/main" val="3785591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133</Words>
  <Application>Microsoft Office PowerPoint</Application>
  <PresentationFormat>On-screen Show (16:9)</PresentationFormat>
  <Paragraphs>24</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Old Standard TT</vt:lpstr>
      <vt:lpstr>Arial</vt:lpstr>
      <vt:lpstr>paperback</vt:lpstr>
      <vt:lpstr>“ PoLITE ”</vt:lpstr>
      <vt:lpstr>Objective</vt:lpstr>
      <vt:lpstr>Technical Components</vt:lpstr>
      <vt:lpstr>Trials and Tribulations</vt:lpstr>
      <vt:lpstr>Why this idea?</vt:lpstr>
      <vt:lpstr>What the future holds?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“PoLITE”</dc:title>
  <cp:lastModifiedBy>Kyle Miller</cp:lastModifiedBy>
  <cp:revision>10</cp:revision>
  <dcterms:modified xsi:type="dcterms:W3CDTF">2017-04-01T18:18:12Z</dcterms:modified>
</cp:coreProperties>
</file>