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D0B-18A4-4AED-AFDC-AF63C413C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8EBA7-BFDD-45AD-99BE-F74D4353E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E9913-5394-444A-9DB1-6721DE73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E473-C120-4FD2-91DB-6F177B059A41}" type="datetimeFigureOut">
              <a:rPr lang="en-SD" smtClean="0"/>
              <a:t>06/06/2024</a:t>
            </a:fld>
            <a:endParaRPr lang="en-S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E15E-520E-4A46-800A-CA4E5038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412E-DB39-4612-AE5F-263FA062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F68F-A7FF-4550-AF85-94200B6DA88F}" type="slidenum">
              <a:rPr lang="en-SD" smtClean="0"/>
              <a:t>‹#›</a:t>
            </a:fld>
            <a:endParaRPr lang="en-SD"/>
          </a:p>
        </p:txBody>
      </p:sp>
    </p:spTree>
    <p:extLst>
      <p:ext uri="{BB962C8B-B14F-4D97-AF65-F5344CB8AC3E}">
        <p14:creationId xmlns:p14="http://schemas.microsoft.com/office/powerpoint/2010/main" val="2581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48CA-63E4-4D20-8844-DB1D8AF2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088EA-4D19-4F29-B3C2-96D737430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A0F9-894D-4B4B-8CE6-18C49EAF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E473-C120-4FD2-91DB-6F177B059A41}" type="datetimeFigureOut">
              <a:rPr lang="en-SD" smtClean="0"/>
              <a:t>06/06/2024</a:t>
            </a:fld>
            <a:endParaRPr lang="en-S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292E3-2621-4497-A2BA-EC983675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77CE-276E-46A6-8C06-AC6523A1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F68F-A7FF-4550-AF85-94200B6DA88F}" type="slidenum">
              <a:rPr lang="en-SD" smtClean="0"/>
              <a:t>‹#›</a:t>
            </a:fld>
            <a:endParaRPr lang="en-SD"/>
          </a:p>
        </p:txBody>
      </p:sp>
    </p:spTree>
    <p:extLst>
      <p:ext uri="{BB962C8B-B14F-4D97-AF65-F5344CB8AC3E}">
        <p14:creationId xmlns:p14="http://schemas.microsoft.com/office/powerpoint/2010/main" val="110761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72E91-CDBA-4242-9559-BAFBB7A33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ACD4D-FEF6-4E14-8A4E-773C9E7A5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0D79-640F-4FEF-A0CD-764587C9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E473-C120-4FD2-91DB-6F177B059A41}" type="datetimeFigureOut">
              <a:rPr lang="en-SD" smtClean="0"/>
              <a:t>06/06/2024</a:t>
            </a:fld>
            <a:endParaRPr lang="en-S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7581-6A13-462D-AE2F-D5D13E59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4CE1-3523-4447-A31B-4574F0A1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F68F-A7FF-4550-AF85-94200B6DA88F}" type="slidenum">
              <a:rPr lang="en-SD" smtClean="0"/>
              <a:t>‹#›</a:t>
            </a:fld>
            <a:endParaRPr lang="en-SD"/>
          </a:p>
        </p:txBody>
      </p:sp>
    </p:spTree>
    <p:extLst>
      <p:ext uri="{BB962C8B-B14F-4D97-AF65-F5344CB8AC3E}">
        <p14:creationId xmlns:p14="http://schemas.microsoft.com/office/powerpoint/2010/main" val="12867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08E9-84DC-4929-8760-EC2B43E4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98C9-477A-42DD-984D-5D5760B6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C24B-65AD-4416-9CEA-8806B5FF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E473-C120-4FD2-91DB-6F177B059A41}" type="datetimeFigureOut">
              <a:rPr lang="en-SD" smtClean="0"/>
              <a:t>06/06/2024</a:t>
            </a:fld>
            <a:endParaRPr lang="en-S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65B44-E62E-4F5A-8FD9-880563A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827C-56F9-4D55-8CF7-6B1BF65E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F68F-A7FF-4550-AF85-94200B6DA88F}" type="slidenum">
              <a:rPr lang="en-SD" smtClean="0"/>
              <a:t>‹#›</a:t>
            </a:fld>
            <a:endParaRPr lang="en-SD"/>
          </a:p>
        </p:txBody>
      </p:sp>
    </p:spTree>
    <p:extLst>
      <p:ext uri="{BB962C8B-B14F-4D97-AF65-F5344CB8AC3E}">
        <p14:creationId xmlns:p14="http://schemas.microsoft.com/office/powerpoint/2010/main" val="255778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F750-B777-4D29-A17C-45D4CD09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7ABC-9D09-4072-9485-331CB1B9F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E5DF-25D0-4D53-AF40-28E94EC5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E473-C120-4FD2-91DB-6F177B059A41}" type="datetimeFigureOut">
              <a:rPr lang="en-SD" smtClean="0"/>
              <a:t>06/06/2024</a:t>
            </a:fld>
            <a:endParaRPr lang="en-S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DC63-7314-435C-A87A-9249CD70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4F73C-43FC-4AF2-A7BE-7D749E3A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F68F-A7FF-4550-AF85-94200B6DA88F}" type="slidenum">
              <a:rPr lang="en-SD" smtClean="0"/>
              <a:t>‹#›</a:t>
            </a:fld>
            <a:endParaRPr lang="en-SD"/>
          </a:p>
        </p:txBody>
      </p:sp>
    </p:spTree>
    <p:extLst>
      <p:ext uri="{BB962C8B-B14F-4D97-AF65-F5344CB8AC3E}">
        <p14:creationId xmlns:p14="http://schemas.microsoft.com/office/powerpoint/2010/main" val="39166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8903-E07B-41F0-8A6B-0DCF5EE2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6563-0EE1-43C2-8F25-CAFFD4D69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9E369-BB9D-4DCB-849F-F756EC1AB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1D1EC-6AFA-42F2-9851-37F6FB8B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E473-C120-4FD2-91DB-6F177B059A41}" type="datetimeFigureOut">
              <a:rPr lang="en-SD" smtClean="0"/>
              <a:t>06/06/2024</a:t>
            </a:fld>
            <a:endParaRPr lang="en-S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2ACD5-A737-4F73-A77A-91CBE9EF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4415-C3B1-49A5-B071-F7EEDEEF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F68F-A7FF-4550-AF85-94200B6DA88F}" type="slidenum">
              <a:rPr lang="en-SD" smtClean="0"/>
              <a:t>‹#›</a:t>
            </a:fld>
            <a:endParaRPr lang="en-SD"/>
          </a:p>
        </p:txBody>
      </p:sp>
    </p:spTree>
    <p:extLst>
      <p:ext uri="{BB962C8B-B14F-4D97-AF65-F5344CB8AC3E}">
        <p14:creationId xmlns:p14="http://schemas.microsoft.com/office/powerpoint/2010/main" val="196899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D8A4-7E25-471B-A31E-8072E238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5FE68-E261-4E2E-AE69-08899AB3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6EA6-DB93-4488-BFE9-4D4B0EBE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8FB38-34E9-4A61-AB06-117FC3890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66879-9EC6-456B-8D1A-6611D2435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8A4BC-FC7F-487D-91F4-D9A798DD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E473-C120-4FD2-91DB-6F177B059A41}" type="datetimeFigureOut">
              <a:rPr lang="en-SD" smtClean="0"/>
              <a:t>06/06/2024</a:t>
            </a:fld>
            <a:endParaRPr lang="en-S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00D3C-C761-4CB2-B950-3C4D8BD2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4046C-33A1-412E-9D98-A2377A00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F68F-A7FF-4550-AF85-94200B6DA88F}" type="slidenum">
              <a:rPr lang="en-SD" smtClean="0"/>
              <a:t>‹#›</a:t>
            </a:fld>
            <a:endParaRPr lang="en-SD"/>
          </a:p>
        </p:txBody>
      </p:sp>
    </p:spTree>
    <p:extLst>
      <p:ext uri="{BB962C8B-B14F-4D97-AF65-F5344CB8AC3E}">
        <p14:creationId xmlns:p14="http://schemas.microsoft.com/office/powerpoint/2010/main" val="367059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49B0-073E-44AF-B84A-6F0636B0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4B440-6AC5-4C8B-997D-46EA7D67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E473-C120-4FD2-91DB-6F177B059A41}" type="datetimeFigureOut">
              <a:rPr lang="en-SD" smtClean="0"/>
              <a:t>06/06/2024</a:t>
            </a:fld>
            <a:endParaRPr lang="en-S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CF5FE-9F1F-4F30-B45E-844C332B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258A4-C43C-47D3-97F1-C8C7CA8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F68F-A7FF-4550-AF85-94200B6DA88F}" type="slidenum">
              <a:rPr lang="en-SD" smtClean="0"/>
              <a:t>‹#›</a:t>
            </a:fld>
            <a:endParaRPr lang="en-SD"/>
          </a:p>
        </p:txBody>
      </p:sp>
    </p:spTree>
    <p:extLst>
      <p:ext uri="{BB962C8B-B14F-4D97-AF65-F5344CB8AC3E}">
        <p14:creationId xmlns:p14="http://schemas.microsoft.com/office/powerpoint/2010/main" val="277300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A9328-BF20-4755-9205-CEEC9884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E473-C120-4FD2-91DB-6F177B059A41}" type="datetimeFigureOut">
              <a:rPr lang="en-SD" smtClean="0"/>
              <a:t>06/06/2024</a:t>
            </a:fld>
            <a:endParaRPr lang="en-S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28FEE-E3BA-46F6-923D-717FDABB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7A1AD-3BE2-4C1C-A177-3579426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F68F-A7FF-4550-AF85-94200B6DA88F}" type="slidenum">
              <a:rPr lang="en-SD" smtClean="0"/>
              <a:t>‹#›</a:t>
            </a:fld>
            <a:endParaRPr lang="en-SD"/>
          </a:p>
        </p:txBody>
      </p:sp>
    </p:spTree>
    <p:extLst>
      <p:ext uri="{BB962C8B-B14F-4D97-AF65-F5344CB8AC3E}">
        <p14:creationId xmlns:p14="http://schemas.microsoft.com/office/powerpoint/2010/main" val="115547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6E24-E723-446E-BB34-FCF21F40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D7B6-BF6E-46E9-A326-E0E7930A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D9FFD-4397-4CE7-83FE-A831278E8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F8102-FA60-4948-95F8-8E069424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E473-C120-4FD2-91DB-6F177B059A41}" type="datetimeFigureOut">
              <a:rPr lang="en-SD" smtClean="0"/>
              <a:t>06/06/2024</a:t>
            </a:fld>
            <a:endParaRPr lang="en-S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09F5E-2EEE-4CB9-B5BC-3F9B406A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410FD-709A-464D-9211-91F02165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F68F-A7FF-4550-AF85-94200B6DA88F}" type="slidenum">
              <a:rPr lang="en-SD" smtClean="0"/>
              <a:t>‹#›</a:t>
            </a:fld>
            <a:endParaRPr lang="en-SD"/>
          </a:p>
        </p:txBody>
      </p:sp>
    </p:spTree>
    <p:extLst>
      <p:ext uri="{BB962C8B-B14F-4D97-AF65-F5344CB8AC3E}">
        <p14:creationId xmlns:p14="http://schemas.microsoft.com/office/powerpoint/2010/main" val="30118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FCFE-88D0-4BF1-975F-4D22BF0A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81DFA-05B7-468F-B16A-DF5EEA24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7FC28-AF19-4E1C-AA21-81E6DB36C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2D5C-9EF2-4D97-8854-89F8419C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E473-C120-4FD2-91DB-6F177B059A41}" type="datetimeFigureOut">
              <a:rPr lang="en-SD" smtClean="0"/>
              <a:t>06/06/2024</a:t>
            </a:fld>
            <a:endParaRPr lang="en-S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9630F-DBE7-4096-B08C-910DFF20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623B8-A03C-4090-BD87-E8644D8B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F68F-A7FF-4550-AF85-94200B6DA88F}" type="slidenum">
              <a:rPr lang="en-SD" smtClean="0"/>
              <a:t>‹#›</a:t>
            </a:fld>
            <a:endParaRPr lang="en-SD"/>
          </a:p>
        </p:txBody>
      </p:sp>
    </p:spTree>
    <p:extLst>
      <p:ext uri="{BB962C8B-B14F-4D97-AF65-F5344CB8AC3E}">
        <p14:creationId xmlns:p14="http://schemas.microsoft.com/office/powerpoint/2010/main" val="348587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DDDF3-11BF-4BE7-90DE-A214AB0E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68C98-8FAF-4D43-909A-03ABC8359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0924-8EC6-4101-863A-F45B1EDDA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E473-C120-4FD2-91DB-6F177B059A41}" type="datetimeFigureOut">
              <a:rPr lang="en-SD" smtClean="0"/>
              <a:t>06/06/2024</a:t>
            </a:fld>
            <a:endParaRPr lang="en-S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90809-5240-4F9A-A357-F92B38F16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EFB0-3EEA-4E97-8CE2-DC2C72137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F68F-A7FF-4550-AF85-94200B6DA88F}" type="slidenum">
              <a:rPr lang="en-SD" smtClean="0"/>
              <a:t>‹#›</a:t>
            </a:fld>
            <a:endParaRPr lang="en-SD"/>
          </a:p>
        </p:txBody>
      </p:sp>
    </p:spTree>
    <p:extLst>
      <p:ext uri="{BB962C8B-B14F-4D97-AF65-F5344CB8AC3E}">
        <p14:creationId xmlns:p14="http://schemas.microsoft.com/office/powerpoint/2010/main" val="1796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83C4-A9C8-442A-A7B3-1C579B182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4DC40-FF9F-45F6-B515-192D1E5AD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D"/>
          </a:p>
        </p:txBody>
      </p:sp>
    </p:spTree>
    <p:extLst>
      <p:ext uri="{BB962C8B-B14F-4D97-AF65-F5344CB8AC3E}">
        <p14:creationId xmlns:p14="http://schemas.microsoft.com/office/powerpoint/2010/main" val="277006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Abubaker Elfadil</dc:creator>
  <cp:lastModifiedBy>Abubaker Elfadil</cp:lastModifiedBy>
  <cp:revision>1</cp:revision>
  <dcterms:created xsi:type="dcterms:W3CDTF">2024-06-06T08:39:41Z</dcterms:created>
  <dcterms:modified xsi:type="dcterms:W3CDTF">2024-06-12T15:54:55Z</dcterms:modified>
</cp:coreProperties>
</file>