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F3E4C-C6D6-4522-803F-09ABA88903E8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F70E6CC-3F63-4FA8-9615-1D1B264144D5}">
      <dgm:prSet/>
      <dgm:spPr/>
      <dgm:t>
        <a:bodyPr/>
        <a:lstStyle/>
        <a:p>
          <a:r>
            <a:rPr lang="en-US"/>
            <a:t>The permission string `rwxrwxr-x` means:</a:t>
          </a:r>
        </a:p>
      </dgm:t>
    </dgm:pt>
    <dgm:pt modelId="{80CD0819-B138-4FCA-A290-609B1F2EA6D1}" type="parTrans" cxnId="{DD9148E5-B3DB-406F-9095-6BEC8441897B}">
      <dgm:prSet/>
      <dgm:spPr/>
      <dgm:t>
        <a:bodyPr/>
        <a:lstStyle/>
        <a:p>
          <a:endParaRPr lang="en-US"/>
        </a:p>
      </dgm:t>
    </dgm:pt>
    <dgm:pt modelId="{DF27A0FF-90DF-4E30-8D78-C763DA110E73}" type="sibTrans" cxnId="{DD9148E5-B3DB-406F-9095-6BEC8441897B}">
      <dgm:prSet/>
      <dgm:spPr/>
      <dgm:t>
        <a:bodyPr/>
        <a:lstStyle/>
        <a:p>
          <a:endParaRPr lang="en-US"/>
        </a:p>
      </dgm:t>
    </dgm:pt>
    <dgm:pt modelId="{272CA124-3A03-4D8D-B5A9-93A7F80DD26F}">
      <dgm:prSet/>
      <dgm:spPr/>
      <dgm:t>
        <a:bodyPr/>
        <a:lstStyle/>
        <a:p>
          <a:r>
            <a:rPr lang="en-US"/>
            <a:t>• Owner: rwx → read, write, execute (7)</a:t>
          </a:r>
        </a:p>
      </dgm:t>
    </dgm:pt>
    <dgm:pt modelId="{A8CBFA5A-37C7-4A43-9ADE-BAEF9F51DF92}" type="parTrans" cxnId="{85E6263A-3C0B-4C12-A2BB-F883BF617747}">
      <dgm:prSet/>
      <dgm:spPr/>
      <dgm:t>
        <a:bodyPr/>
        <a:lstStyle/>
        <a:p>
          <a:endParaRPr lang="en-US"/>
        </a:p>
      </dgm:t>
    </dgm:pt>
    <dgm:pt modelId="{DF82ACA9-B121-4082-97B5-30B41E3705E1}" type="sibTrans" cxnId="{85E6263A-3C0B-4C12-A2BB-F883BF617747}">
      <dgm:prSet/>
      <dgm:spPr/>
      <dgm:t>
        <a:bodyPr/>
        <a:lstStyle/>
        <a:p>
          <a:endParaRPr lang="en-US"/>
        </a:p>
      </dgm:t>
    </dgm:pt>
    <dgm:pt modelId="{00161D6D-72F3-4FB7-BCCC-3FECAB02964E}">
      <dgm:prSet/>
      <dgm:spPr/>
      <dgm:t>
        <a:bodyPr/>
        <a:lstStyle/>
        <a:p>
          <a:r>
            <a:rPr lang="en-US"/>
            <a:t>• Group: rwx → read, write, execute (7)</a:t>
          </a:r>
        </a:p>
      </dgm:t>
    </dgm:pt>
    <dgm:pt modelId="{C6CEC5E9-60D3-4F99-A325-D4116B943916}" type="parTrans" cxnId="{C87F74C2-B63C-456D-A818-D24EFAD2499B}">
      <dgm:prSet/>
      <dgm:spPr/>
      <dgm:t>
        <a:bodyPr/>
        <a:lstStyle/>
        <a:p>
          <a:endParaRPr lang="en-US"/>
        </a:p>
      </dgm:t>
    </dgm:pt>
    <dgm:pt modelId="{FC00BFDF-9016-4E9A-ABC0-2A95B84ABDD3}" type="sibTrans" cxnId="{C87F74C2-B63C-456D-A818-D24EFAD2499B}">
      <dgm:prSet/>
      <dgm:spPr/>
      <dgm:t>
        <a:bodyPr/>
        <a:lstStyle/>
        <a:p>
          <a:endParaRPr lang="en-US"/>
        </a:p>
      </dgm:t>
    </dgm:pt>
    <dgm:pt modelId="{496D0A41-1D6A-48A4-B22A-332F219472F7}">
      <dgm:prSet/>
      <dgm:spPr/>
      <dgm:t>
        <a:bodyPr/>
        <a:lstStyle/>
        <a:p>
          <a:r>
            <a:rPr lang="en-US"/>
            <a:t>• Others: r-x → read, execute (5)</a:t>
          </a:r>
        </a:p>
      </dgm:t>
    </dgm:pt>
    <dgm:pt modelId="{F4F5EB87-5911-4D67-8585-2CBBA09D4357}" type="parTrans" cxnId="{8575B4F3-9E84-44C2-87DB-D0B8E8C8AF3E}">
      <dgm:prSet/>
      <dgm:spPr/>
      <dgm:t>
        <a:bodyPr/>
        <a:lstStyle/>
        <a:p>
          <a:endParaRPr lang="en-US"/>
        </a:p>
      </dgm:t>
    </dgm:pt>
    <dgm:pt modelId="{D037CDB5-43A4-4614-8C74-C5D0981FAD87}" type="sibTrans" cxnId="{8575B4F3-9E84-44C2-87DB-D0B8E8C8AF3E}">
      <dgm:prSet/>
      <dgm:spPr/>
      <dgm:t>
        <a:bodyPr/>
        <a:lstStyle/>
        <a:p>
          <a:endParaRPr lang="en-US"/>
        </a:p>
      </dgm:t>
    </dgm:pt>
    <dgm:pt modelId="{7ECB2F5E-59F3-4E60-A4A4-E949322D61E2}">
      <dgm:prSet/>
      <dgm:spPr/>
      <dgm:t>
        <a:bodyPr/>
        <a:lstStyle/>
        <a:p>
          <a:r>
            <a:rPr lang="en-US"/>
            <a:t>This equals octal 775.</a:t>
          </a:r>
        </a:p>
      </dgm:t>
    </dgm:pt>
    <dgm:pt modelId="{FA651AF1-D06F-492B-BD17-06B9AB131A00}" type="parTrans" cxnId="{2AD4EF96-DE85-4650-9F87-C7F5B389F936}">
      <dgm:prSet/>
      <dgm:spPr/>
      <dgm:t>
        <a:bodyPr/>
        <a:lstStyle/>
        <a:p>
          <a:endParaRPr lang="en-US"/>
        </a:p>
      </dgm:t>
    </dgm:pt>
    <dgm:pt modelId="{2F56CF70-3BCD-462B-8FA0-360FE2437483}" type="sibTrans" cxnId="{2AD4EF96-DE85-4650-9F87-C7F5B389F936}">
      <dgm:prSet/>
      <dgm:spPr/>
      <dgm:t>
        <a:bodyPr/>
        <a:lstStyle/>
        <a:p>
          <a:endParaRPr lang="en-US"/>
        </a:p>
      </dgm:t>
    </dgm:pt>
    <dgm:pt modelId="{2622E21C-C630-4D47-954C-8040E9EF42CF}" type="pres">
      <dgm:prSet presAssocID="{42EF3E4C-C6D6-4522-803F-09ABA88903E8}" presName="Name0" presStyleCnt="0">
        <dgm:presLayoutVars>
          <dgm:dir/>
          <dgm:animLvl val="lvl"/>
          <dgm:resizeHandles val="exact"/>
        </dgm:presLayoutVars>
      </dgm:prSet>
      <dgm:spPr/>
    </dgm:pt>
    <dgm:pt modelId="{4DDA69AD-2338-48B7-A274-245128324097}" type="pres">
      <dgm:prSet presAssocID="{7ECB2F5E-59F3-4E60-A4A4-E949322D61E2}" presName="boxAndChildren" presStyleCnt="0"/>
      <dgm:spPr/>
    </dgm:pt>
    <dgm:pt modelId="{CD2BED0D-53AE-4B0C-96AD-22ED37FF96CC}" type="pres">
      <dgm:prSet presAssocID="{7ECB2F5E-59F3-4E60-A4A4-E949322D61E2}" presName="parentTextBox" presStyleLbl="node1" presStyleIdx="0" presStyleCnt="5"/>
      <dgm:spPr/>
    </dgm:pt>
    <dgm:pt modelId="{0BC3C6A1-28F0-44DB-9546-4AEE0434C846}" type="pres">
      <dgm:prSet presAssocID="{D037CDB5-43A4-4614-8C74-C5D0981FAD87}" presName="sp" presStyleCnt="0"/>
      <dgm:spPr/>
    </dgm:pt>
    <dgm:pt modelId="{E19D89F6-71A8-4DAF-A779-9869E3B8815C}" type="pres">
      <dgm:prSet presAssocID="{496D0A41-1D6A-48A4-B22A-332F219472F7}" presName="arrowAndChildren" presStyleCnt="0"/>
      <dgm:spPr/>
    </dgm:pt>
    <dgm:pt modelId="{10B35323-DF05-4D55-9305-5F30C1EABFAE}" type="pres">
      <dgm:prSet presAssocID="{496D0A41-1D6A-48A4-B22A-332F219472F7}" presName="parentTextArrow" presStyleLbl="node1" presStyleIdx="1" presStyleCnt="5"/>
      <dgm:spPr/>
    </dgm:pt>
    <dgm:pt modelId="{C949D8E7-8FCE-43B7-BE3D-F4D0D2B792CE}" type="pres">
      <dgm:prSet presAssocID="{FC00BFDF-9016-4E9A-ABC0-2A95B84ABDD3}" presName="sp" presStyleCnt="0"/>
      <dgm:spPr/>
    </dgm:pt>
    <dgm:pt modelId="{32478C24-F864-44EC-A43D-103460B975EE}" type="pres">
      <dgm:prSet presAssocID="{00161D6D-72F3-4FB7-BCCC-3FECAB02964E}" presName="arrowAndChildren" presStyleCnt="0"/>
      <dgm:spPr/>
    </dgm:pt>
    <dgm:pt modelId="{C60E355F-85BF-4BE3-9AC7-3957D48C9712}" type="pres">
      <dgm:prSet presAssocID="{00161D6D-72F3-4FB7-BCCC-3FECAB02964E}" presName="parentTextArrow" presStyleLbl="node1" presStyleIdx="2" presStyleCnt="5"/>
      <dgm:spPr/>
    </dgm:pt>
    <dgm:pt modelId="{FE442450-F0D0-4673-ABE1-B5E671627588}" type="pres">
      <dgm:prSet presAssocID="{DF82ACA9-B121-4082-97B5-30B41E3705E1}" presName="sp" presStyleCnt="0"/>
      <dgm:spPr/>
    </dgm:pt>
    <dgm:pt modelId="{51C25821-B036-472A-A435-43DA9A49D4CD}" type="pres">
      <dgm:prSet presAssocID="{272CA124-3A03-4D8D-B5A9-93A7F80DD26F}" presName="arrowAndChildren" presStyleCnt="0"/>
      <dgm:spPr/>
    </dgm:pt>
    <dgm:pt modelId="{ECB38398-F350-43E2-987C-1A0F8669AC5A}" type="pres">
      <dgm:prSet presAssocID="{272CA124-3A03-4D8D-B5A9-93A7F80DD26F}" presName="parentTextArrow" presStyleLbl="node1" presStyleIdx="3" presStyleCnt="5"/>
      <dgm:spPr/>
    </dgm:pt>
    <dgm:pt modelId="{F7F84504-FB34-4A03-B347-6001832FB2E5}" type="pres">
      <dgm:prSet presAssocID="{DF27A0FF-90DF-4E30-8D78-C763DA110E73}" presName="sp" presStyleCnt="0"/>
      <dgm:spPr/>
    </dgm:pt>
    <dgm:pt modelId="{2508C337-58DB-4727-A34D-F1A31839BCE7}" type="pres">
      <dgm:prSet presAssocID="{2F70E6CC-3F63-4FA8-9615-1D1B264144D5}" presName="arrowAndChildren" presStyleCnt="0"/>
      <dgm:spPr/>
    </dgm:pt>
    <dgm:pt modelId="{ED03219B-654D-4F20-A8F4-96A41A24E3A0}" type="pres">
      <dgm:prSet presAssocID="{2F70E6CC-3F63-4FA8-9615-1D1B264144D5}" presName="parentTextArrow" presStyleLbl="node1" presStyleIdx="4" presStyleCnt="5"/>
      <dgm:spPr/>
    </dgm:pt>
  </dgm:ptLst>
  <dgm:cxnLst>
    <dgm:cxn modelId="{CC5CF113-ACF9-4328-8AAF-DCE0DA3224FD}" type="presOf" srcId="{272CA124-3A03-4D8D-B5A9-93A7F80DD26F}" destId="{ECB38398-F350-43E2-987C-1A0F8669AC5A}" srcOrd="0" destOrd="0" presId="urn:microsoft.com/office/officeart/2005/8/layout/process4"/>
    <dgm:cxn modelId="{B78F8229-3A0B-47A3-BFAA-0BF54C83F275}" type="presOf" srcId="{00161D6D-72F3-4FB7-BCCC-3FECAB02964E}" destId="{C60E355F-85BF-4BE3-9AC7-3957D48C9712}" srcOrd="0" destOrd="0" presId="urn:microsoft.com/office/officeart/2005/8/layout/process4"/>
    <dgm:cxn modelId="{85E6263A-3C0B-4C12-A2BB-F883BF617747}" srcId="{42EF3E4C-C6D6-4522-803F-09ABA88903E8}" destId="{272CA124-3A03-4D8D-B5A9-93A7F80DD26F}" srcOrd="1" destOrd="0" parTransId="{A8CBFA5A-37C7-4A43-9ADE-BAEF9F51DF92}" sibTransId="{DF82ACA9-B121-4082-97B5-30B41E3705E1}"/>
    <dgm:cxn modelId="{9EE1D965-72A4-48E3-BDAD-F0C2D79E2862}" type="presOf" srcId="{7ECB2F5E-59F3-4E60-A4A4-E949322D61E2}" destId="{CD2BED0D-53AE-4B0C-96AD-22ED37FF96CC}" srcOrd="0" destOrd="0" presId="urn:microsoft.com/office/officeart/2005/8/layout/process4"/>
    <dgm:cxn modelId="{D1A5FC73-9ACD-40D7-8F96-C272A500E91F}" type="presOf" srcId="{2F70E6CC-3F63-4FA8-9615-1D1B264144D5}" destId="{ED03219B-654D-4F20-A8F4-96A41A24E3A0}" srcOrd="0" destOrd="0" presId="urn:microsoft.com/office/officeart/2005/8/layout/process4"/>
    <dgm:cxn modelId="{70DD9894-EEB0-49AF-AEE1-2C6A4CDE1099}" type="presOf" srcId="{42EF3E4C-C6D6-4522-803F-09ABA88903E8}" destId="{2622E21C-C630-4D47-954C-8040E9EF42CF}" srcOrd="0" destOrd="0" presId="urn:microsoft.com/office/officeart/2005/8/layout/process4"/>
    <dgm:cxn modelId="{2AD4EF96-DE85-4650-9F87-C7F5B389F936}" srcId="{42EF3E4C-C6D6-4522-803F-09ABA88903E8}" destId="{7ECB2F5E-59F3-4E60-A4A4-E949322D61E2}" srcOrd="4" destOrd="0" parTransId="{FA651AF1-D06F-492B-BD17-06B9AB131A00}" sibTransId="{2F56CF70-3BCD-462B-8FA0-360FE2437483}"/>
    <dgm:cxn modelId="{CC7DBBBB-AC14-40E8-BC26-F0DF8665EA5C}" type="presOf" srcId="{496D0A41-1D6A-48A4-B22A-332F219472F7}" destId="{10B35323-DF05-4D55-9305-5F30C1EABFAE}" srcOrd="0" destOrd="0" presId="urn:microsoft.com/office/officeart/2005/8/layout/process4"/>
    <dgm:cxn modelId="{C87F74C2-B63C-456D-A818-D24EFAD2499B}" srcId="{42EF3E4C-C6D6-4522-803F-09ABA88903E8}" destId="{00161D6D-72F3-4FB7-BCCC-3FECAB02964E}" srcOrd="2" destOrd="0" parTransId="{C6CEC5E9-60D3-4F99-A325-D4116B943916}" sibTransId="{FC00BFDF-9016-4E9A-ABC0-2A95B84ABDD3}"/>
    <dgm:cxn modelId="{DD9148E5-B3DB-406F-9095-6BEC8441897B}" srcId="{42EF3E4C-C6D6-4522-803F-09ABA88903E8}" destId="{2F70E6CC-3F63-4FA8-9615-1D1B264144D5}" srcOrd="0" destOrd="0" parTransId="{80CD0819-B138-4FCA-A290-609B1F2EA6D1}" sibTransId="{DF27A0FF-90DF-4E30-8D78-C763DA110E73}"/>
    <dgm:cxn modelId="{8575B4F3-9E84-44C2-87DB-D0B8E8C8AF3E}" srcId="{42EF3E4C-C6D6-4522-803F-09ABA88903E8}" destId="{496D0A41-1D6A-48A4-B22A-332F219472F7}" srcOrd="3" destOrd="0" parTransId="{F4F5EB87-5911-4D67-8585-2CBBA09D4357}" sibTransId="{D037CDB5-43A4-4614-8C74-C5D0981FAD87}"/>
    <dgm:cxn modelId="{4DA0EC75-5CFF-4BE2-9F78-C559C77497AD}" type="presParOf" srcId="{2622E21C-C630-4D47-954C-8040E9EF42CF}" destId="{4DDA69AD-2338-48B7-A274-245128324097}" srcOrd="0" destOrd="0" presId="urn:microsoft.com/office/officeart/2005/8/layout/process4"/>
    <dgm:cxn modelId="{2F5FF5EF-0EB6-4349-B243-65F05393107D}" type="presParOf" srcId="{4DDA69AD-2338-48B7-A274-245128324097}" destId="{CD2BED0D-53AE-4B0C-96AD-22ED37FF96CC}" srcOrd="0" destOrd="0" presId="urn:microsoft.com/office/officeart/2005/8/layout/process4"/>
    <dgm:cxn modelId="{C2461AD6-5263-4F8B-AF81-7BD00DDC5CA2}" type="presParOf" srcId="{2622E21C-C630-4D47-954C-8040E9EF42CF}" destId="{0BC3C6A1-28F0-44DB-9546-4AEE0434C846}" srcOrd="1" destOrd="0" presId="urn:microsoft.com/office/officeart/2005/8/layout/process4"/>
    <dgm:cxn modelId="{BC12F587-6CAC-44EA-AF3A-8B152D0CF814}" type="presParOf" srcId="{2622E21C-C630-4D47-954C-8040E9EF42CF}" destId="{E19D89F6-71A8-4DAF-A779-9869E3B8815C}" srcOrd="2" destOrd="0" presId="urn:microsoft.com/office/officeart/2005/8/layout/process4"/>
    <dgm:cxn modelId="{8893D956-CD88-4C19-81B8-13D7FFCA449E}" type="presParOf" srcId="{E19D89F6-71A8-4DAF-A779-9869E3B8815C}" destId="{10B35323-DF05-4D55-9305-5F30C1EABFAE}" srcOrd="0" destOrd="0" presId="urn:microsoft.com/office/officeart/2005/8/layout/process4"/>
    <dgm:cxn modelId="{F1E3EF9F-546B-468A-B1C2-11AB4470E9C6}" type="presParOf" srcId="{2622E21C-C630-4D47-954C-8040E9EF42CF}" destId="{C949D8E7-8FCE-43B7-BE3D-F4D0D2B792CE}" srcOrd="3" destOrd="0" presId="urn:microsoft.com/office/officeart/2005/8/layout/process4"/>
    <dgm:cxn modelId="{79296241-3D05-4F19-A429-967CED25FC11}" type="presParOf" srcId="{2622E21C-C630-4D47-954C-8040E9EF42CF}" destId="{32478C24-F864-44EC-A43D-103460B975EE}" srcOrd="4" destOrd="0" presId="urn:microsoft.com/office/officeart/2005/8/layout/process4"/>
    <dgm:cxn modelId="{9437FD62-1807-466D-B985-F93BBE8A7A50}" type="presParOf" srcId="{32478C24-F864-44EC-A43D-103460B975EE}" destId="{C60E355F-85BF-4BE3-9AC7-3957D48C9712}" srcOrd="0" destOrd="0" presId="urn:microsoft.com/office/officeart/2005/8/layout/process4"/>
    <dgm:cxn modelId="{2AF7B3C6-10B2-445C-AB99-6D4EC68208C0}" type="presParOf" srcId="{2622E21C-C630-4D47-954C-8040E9EF42CF}" destId="{FE442450-F0D0-4673-ABE1-B5E671627588}" srcOrd="5" destOrd="0" presId="urn:microsoft.com/office/officeart/2005/8/layout/process4"/>
    <dgm:cxn modelId="{5E3A8296-D38B-4C05-9BCE-27CF4B3C89F8}" type="presParOf" srcId="{2622E21C-C630-4D47-954C-8040E9EF42CF}" destId="{51C25821-B036-472A-A435-43DA9A49D4CD}" srcOrd="6" destOrd="0" presId="urn:microsoft.com/office/officeart/2005/8/layout/process4"/>
    <dgm:cxn modelId="{9EA2F7B7-0F57-496C-82C1-A07EC9BD71E5}" type="presParOf" srcId="{51C25821-B036-472A-A435-43DA9A49D4CD}" destId="{ECB38398-F350-43E2-987C-1A0F8669AC5A}" srcOrd="0" destOrd="0" presId="urn:microsoft.com/office/officeart/2005/8/layout/process4"/>
    <dgm:cxn modelId="{BA5A9818-D66B-41E6-9B1D-C8BB6DA0AE4F}" type="presParOf" srcId="{2622E21C-C630-4D47-954C-8040E9EF42CF}" destId="{F7F84504-FB34-4A03-B347-6001832FB2E5}" srcOrd="7" destOrd="0" presId="urn:microsoft.com/office/officeart/2005/8/layout/process4"/>
    <dgm:cxn modelId="{431A2518-D4E8-4524-BE5F-5B0326CA5A7C}" type="presParOf" srcId="{2622E21C-C630-4D47-954C-8040E9EF42CF}" destId="{2508C337-58DB-4727-A34D-F1A31839BCE7}" srcOrd="8" destOrd="0" presId="urn:microsoft.com/office/officeart/2005/8/layout/process4"/>
    <dgm:cxn modelId="{4851C093-E474-46B9-88AB-AC38D9C8CAFB}" type="presParOf" srcId="{2508C337-58DB-4727-A34D-F1A31839BCE7}" destId="{ED03219B-654D-4F20-A8F4-96A41A24E3A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8E4C9-BCD4-45F9-9921-53BE0812BBD6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F9D5E0-4E25-4058-BD9D-A5CF4AC57BAB}">
      <dgm:prSet/>
      <dgm:spPr/>
      <dgm:t>
        <a:bodyPr/>
        <a:lstStyle/>
        <a:p>
          <a:r>
            <a:rPr lang="en-US"/>
            <a:t>1. Start</a:t>
          </a:r>
        </a:p>
      </dgm:t>
    </dgm:pt>
    <dgm:pt modelId="{7942E450-C9CC-4CBE-99A2-D2A57785168B}" type="parTrans" cxnId="{26882F8D-2069-4272-AC0C-0AB3354E9965}">
      <dgm:prSet/>
      <dgm:spPr/>
      <dgm:t>
        <a:bodyPr/>
        <a:lstStyle/>
        <a:p>
          <a:endParaRPr lang="en-US"/>
        </a:p>
      </dgm:t>
    </dgm:pt>
    <dgm:pt modelId="{48806F38-5A93-4625-84BD-BE152C8F3611}" type="sibTrans" cxnId="{26882F8D-2069-4272-AC0C-0AB3354E9965}">
      <dgm:prSet/>
      <dgm:spPr/>
      <dgm:t>
        <a:bodyPr/>
        <a:lstStyle/>
        <a:p>
          <a:endParaRPr lang="en-US"/>
        </a:p>
      </dgm:t>
    </dgm:pt>
    <dgm:pt modelId="{C62F488B-896F-482E-809E-8E0373726984}">
      <dgm:prSet/>
      <dgm:spPr/>
      <dgm:t>
        <a:bodyPr/>
        <a:lstStyle/>
        <a:p>
          <a:r>
            <a:rPr lang="en-US"/>
            <a:t>2. Choose permission</a:t>
          </a:r>
        </a:p>
      </dgm:t>
    </dgm:pt>
    <dgm:pt modelId="{D50F844E-6919-43D4-98E6-AEB51FE8CA8A}" type="parTrans" cxnId="{02022D02-5EB0-4C77-88F1-AB1C5CA5E63E}">
      <dgm:prSet/>
      <dgm:spPr/>
      <dgm:t>
        <a:bodyPr/>
        <a:lstStyle/>
        <a:p>
          <a:endParaRPr lang="en-US"/>
        </a:p>
      </dgm:t>
    </dgm:pt>
    <dgm:pt modelId="{D8D319D5-A86F-462F-A1F1-E805B40BD343}" type="sibTrans" cxnId="{02022D02-5EB0-4C77-88F1-AB1C5CA5E63E}">
      <dgm:prSet/>
      <dgm:spPr/>
      <dgm:t>
        <a:bodyPr/>
        <a:lstStyle/>
        <a:p>
          <a:endParaRPr lang="en-US"/>
        </a:p>
      </dgm:t>
    </dgm:pt>
    <dgm:pt modelId="{3197162A-A683-4711-9112-7D2E022CC2B9}">
      <dgm:prSet/>
      <dgm:spPr/>
      <dgm:t>
        <a:bodyPr/>
        <a:lstStyle/>
        <a:p>
          <a:r>
            <a:rPr lang="en-US"/>
            <a:t>3. Convert to octal (e.g., 775)</a:t>
          </a:r>
        </a:p>
      </dgm:t>
    </dgm:pt>
    <dgm:pt modelId="{45195BA2-3E54-4ABB-ADA5-B6D55AE75F96}" type="parTrans" cxnId="{146FEE03-9C89-4647-A635-B30251E7659D}">
      <dgm:prSet/>
      <dgm:spPr/>
      <dgm:t>
        <a:bodyPr/>
        <a:lstStyle/>
        <a:p>
          <a:endParaRPr lang="en-US"/>
        </a:p>
      </dgm:t>
    </dgm:pt>
    <dgm:pt modelId="{188783C3-7ABC-4804-8318-122AEA0EA1CD}" type="sibTrans" cxnId="{146FEE03-9C89-4647-A635-B30251E7659D}">
      <dgm:prSet/>
      <dgm:spPr/>
      <dgm:t>
        <a:bodyPr/>
        <a:lstStyle/>
        <a:p>
          <a:endParaRPr lang="en-US"/>
        </a:p>
      </dgm:t>
    </dgm:pt>
    <dgm:pt modelId="{9F44821D-3ACB-46E6-B6F8-16F5A9CC32C5}">
      <dgm:prSet/>
      <dgm:spPr/>
      <dgm:t>
        <a:bodyPr/>
        <a:lstStyle/>
        <a:p>
          <a:r>
            <a:rPr lang="en-US"/>
            <a:t>4. Use chmod command</a:t>
          </a:r>
        </a:p>
      </dgm:t>
    </dgm:pt>
    <dgm:pt modelId="{98400CAA-BA0E-443B-92DA-6A8D3E861C5C}" type="parTrans" cxnId="{9FD887D7-C23E-4216-B047-FBF66E11C9DA}">
      <dgm:prSet/>
      <dgm:spPr/>
      <dgm:t>
        <a:bodyPr/>
        <a:lstStyle/>
        <a:p>
          <a:endParaRPr lang="en-US"/>
        </a:p>
      </dgm:t>
    </dgm:pt>
    <dgm:pt modelId="{BB279B53-9A68-4D00-A07E-623463A54120}" type="sibTrans" cxnId="{9FD887D7-C23E-4216-B047-FBF66E11C9DA}">
      <dgm:prSet/>
      <dgm:spPr/>
      <dgm:t>
        <a:bodyPr/>
        <a:lstStyle/>
        <a:p>
          <a:endParaRPr lang="en-US"/>
        </a:p>
      </dgm:t>
    </dgm:pt>
    <dgm:pt modelId="{3882E7C1-FBE0-4DA3-8F37-97EA9D4B60D6}">
      <dgm:prSet/>
      <dgm:spPr/>
      <dgm:t>
        <a:bodyPr/>
        <a:lstStyle/>
        <a:p>
          <a:r>
            <a:rPr lang="en-US"/>
            <a:t>5. Permissions applied</a:t>
          </a:r>
        </a:p>
      </dgm:t>
    </dgm:pt>
    <dgm:pt modelId="{26AF051D-D74D-4550-8AD4-D2FF08EC4D04}" type="parTrans" cxnId="{7B47D6CD-C644-4CDC-85B9-3668C9A1D031}">
      <dgm:prSet/>
      <dgm:spPr/>
      <dgm:t>
        <a:bodyPr/>
        <a:lstStyle/>
        <a:p>
          <a:endParaRPr lang="en-US"/>
        </a:p>
      </dgm:t>
    </dgm:pt>
    <dgm:pt modelId="{7F4D905D-369E-4CC9-84FB-F1B172F081DF}" type="sibTrans" cxnId="{7B47D6CD-C644-4CDC-85B9-3668C9A1D031}">
      <dgm:prSet/>
      <dgm:spPr/>
      <dgm:t>
        <a:bodyPr/>
        <a:lstStyle/>
        <a:p>
          <a:endParaRPr lang="en-US"/>
        </a:p>
      </dgm:t>
    </dgm:pt>
    <dgm:pt modelId="{1ADF3166-DEE8-4CAB-9479-8993320CC23B}">
      <dgm:prSet/>
      <dgm:spPr/>
      <dgm:t>
        <a:bodyPr/>
        <a:lstStyle/>
        <a:p>
          <a:r>
            <a:rPr lang="en-US"/>
            <a:t>6. End</a:t>
          </a:r>
        </a:p>
      </dgm:t>
    </dgm:pt>
    <dgm:pt modelId="{E60EB3CE-2D55-4E12-8841-D824792648FD}" type="parTrans" cxnId="{23BA30C0-D7AE-433B-AD6F-0331227F765B}">
      <dgm:prSet/>
      <dgm:spPr/>
      <dgm:t>
        <a:bodyPr/>
        <a:lstStyle/>
        <a:p>
          <a:endParaRPr lang="en-US"/>
        </a:p>
      </dgm:t>
    </dgm:pt>
    <dgm:pt modelId="{97871786-DA7B-458A-95A1-AB3772C285E0}" type="sibTrans" cxnId="{23BA30C0-D7AE-433B-AD6F-0331227F765B}">
      <dgm:prSet/>
      <dgm:spPr/>
      <dgm:t>
        <a:bodyPr/>
        <a:lstStyle/>
        <a:p>
          <a:endParaRPr lang="en-US"/>
        </a:p>
      </dgm:t>
    </dgm:pt>
    <dgm:pt modelId="{A37A20B0-ECB7-48BF-B6BE-D0F31F49B04C}" type="pres">
      <dgm:prSet presAssocID="{8598E4C9-BCD4-45F9-9921-53BE0812BBD6}" presName="diagram" presStyleCnt="0">
        <dgm:presLayoutVars>
          <dgm:dir/>
          <dgm:resizeHandles val="exact"/>
        </dgm:presLayoutVars>
      </dgm:prSet>
      <dgm:spPr/>
    </dgm:pt>
    <dgm:pt modelId="{8F2FB5A5-AC2F-46A5-9472-40B0642FB3F6}" type="pres">
      <dgm:prSet presAssocID="{EFF9D5E0-4E25-4058-BD9D-A5CF4AC57BAB}" presName="node" presStyleLbl="node1" presStyleIdx="0" presStyleCnt="6">
        <dgm:presLayoutVars>
          <dgm:bulletEnabled val="1"/>
        </dgm:presLayoutVars>
      </dgm:prSet>
      <dgm:spPr/>
    </dgm:pt>
    <dgm:pt modelId="{D4B66570-C160-4E77-BE23-5A511491A0EA}" type="pres">
      <dgm:prSet presAssocID="{48806F38-5A93-4625-84BD-BE152C8F3611}" presName="sibTrans" presStyleLbl="sibTrans2D1" presStyleIdx="0" presStyleCnt="5"/>
      <dgm:spPr/>
    </dgm:pt>
    <dgm:pt modelId="{53C0C4A7-BCC1-4ABA-B1EB-A7C3EDD55181}" type="pres">
      <dgm:prSet presAssocID="{48806F38-5A93-4625-84BD-BE152C8F3611}" presName="connectorText" presStyleLbl="sibTrans2D1" presStyleIdx="0" presStyleCnt="5"/>
      <dgm:spPr/>
    </dgm:pt>
    <dgm:pt modelId="{B1285337-AFA1-4246-94AE-FE1F947D54E5}" type="pres">
      <dgm:prSet presAssocID="{C62F488B-896F-482E-809E-8E0373726984}" presName="node" presStyleLbl="node1" presStyleIdx="1" presStyleCnt="6">
        <dgm:presLayoutVars>
          <dgm:bulletEnabled val="1"/>
        </dgm:presLayoutVars>
      </dgm:prSet>
      <dgm:spPr/>
    </dgm:pt>
    <dgm:pt modelId="{3EA1207A-EC18-401E-82B5-608D1E50B0B3}" type="pres">
      <dgm:prSet presAssocID="{D8D319D5-A86F-462F-A1F1-E805B40BD343}" presName="sibTrans" presStyleLbl="sibTrans2D1" presStyleIdx="1" presStyleCnt="5"/>
      <dgm:spPr/>
    </dgm:pt>
    <dgm:pt modelId="{AE31DBC8-67A6-415A-8AE2-6AB65AC1DFDA}" type="pres">
      <dgm:prSet presAssocID="{D8D319D5-A86F-462F-A1F1-E805B40BD343}" presName="connectorText" presStyleLbl="sibTrans2D1" presStyleIdx="1" presStyleCnt="5"/>
      <dgm:spPr/>
    </dgm:pt>
    <dgm:pt modelId="{81756BF5-2FAC-47D6-9007-2BF06F2D3DC1}" type="pres">
      <dgm:prSet presAssocID="{3197162A-A683-4711-9112-7D2E022CC2B9}" presName="node" presStyleLbl="node1" presStyleIdx="2" presStyleCnt="6">
        <dgm:presLayoutVars>
          <dgm:bulletEnabled val="1"/>
        </dgm:presLayoutVars>
      </dgm:prSet>
      <dgm:spPr/>
    </dgm:pt>
    <dgm:pt modelId="{27D4CD16-B3C9-4038-9B09-937CA852C877}" type="pres">
      <dgm:prSet presAssocID="{188783C3-7ABC-4804-8318-122AEA0EA1CD}" presName="sibTrans" presStyleLbl="sibTrans2D1" presStyleIdx="2" presStyleCnt="5"/>
      <dgm:spPr/>
    </dgm:pt>
    <dgm:pt modelId="{F612A90B-705E-4AC3-BC7D-5C75E03FC759}" type="pres">
      <dgm:prSet presAssocID="{188783C3-7ABC-4804-8318-122AEA0EA1CD}" presName="connectorText" presStyleLbl="sibTrans2D1" presStyleIdx="2" presStyleCnt="5"/>
      <dgm:spPr/>
    </dgm:pt>
    <dgm:pt modelId="{ACC3E73E-5F2C-47CB-A600-68A9C41D40FF}" type="pres">
      <dgm:prSet presAssocID="{9F44821D-3ACB-46E6-B6F8-16F5A9CC32C5}" presName="node" presStyleLbl="node1" presStyleIdx="3" presStyleCnt="6">
        <dgm:presLayoutVars>
          <dgm:bulletEnabled val="1"/>
        </dgm:presLayoutVars>
      </dgm:prSet>
      <dgm:spPr/>
    </dgm:pt>
    <dgm:pt modelId="{7692A073-600E-422B-89A0-7B0D91F2C755}" type="pres">
      <dgm:prSet presAssocID="{BB279B53-9A68-4D00-A07E-623463A54120}" presName="sibTrans" presStyleLbl="sibTrans2D1" presStyleIdx="3" presStyleCnt="5"/>
      <dgm:spPr/>
    </dgm:pt>
    <dgm:pt modelId="{0FDD4B15-2014-4ABB-9B9C-868BBF593BB8}" type="pres">
      <dgm:prSet presAssocID="{BB279B53-9A68-4D00-A07E-623463A54120}" presName="connectorText" presStyleLbl="sibTrans2D1" presStyleIdx="3" presStyleCnt="5"/>
      <dgm:spPr/>
    </dgm:pt>
    <dgm:pt modelId="{B2790675-AFEB-4A03-B6FB-B0BB07B1DF11}" type="pres">
      <dgm:prSet presAssocID="{3882E7C1-FBE0-4DA3-8F37-97EA9D4B60D6}" presName="node" presStyleLbl="node1" presStyleIdx="4" presStyleCnt="6">
        <dgm:presLayoutVars>
          <dgm:bulletEnabled val="1"/>
        </dgm:presLayoutVars>
      </dgm:prSet>
      <dgm:spPr/>
    </dgm:pt>
    <dgm:pt modelId="{31EF5B50-B097-4F76-9D24-440FBD5F3E56}" type="pres">
      <dgm:prSet presAssocID="{7F4D905D-369E-4CC9-84FB-F1B172F081DF}" presName="sibTrans" presStyleLbl="sibTrans2D1" presStyleIdx="4" presStyleCnt="5"/>
      <dgm:spPr/>
    </dgm:pt>
    <dgm:pt modelId="{BD0557FA-DD50-40AD-A741-3E6101D18660}" type="pres">
      <dgm:prSet presAssocID="{7F4D905D-369E-4CC9-84FB-F1B172F081DF}" presName="connectorText" presStyleLbl="sibTrans2D1" presStyleIdx="4" presStyleCnt="5"/>
      <dgm:spPr/>
    </dgm:pt>
    <dgm:pt modelId="{ED216DEB-2008-4F88-A85E-63BC8C4153F8}" type="pres">
      <dgm:prSet presAssocID="{1ADF3166-DEE8-4CAB-9479-8993320CC23B}" presName="node" presStyleLbl="node1" presStyleIdx="5" presStyleCnt="6">
        <dgm:presLayoutVars>
          <dgm:bulletEnabled val="1"/>
        </dgm:presLayoutVars>
      </dgm:prSet>
      <dgm:spPr/>
    </dgm:pt>
  </dgm:ptLst>
  <dgm:cxnLst>
    <dgm:cxn modelId="{02022D02-5EB0-4C77-88F1-AB1C5CA5E63E}" srcId="{8598E4C9-BCD4-45F9-9921-53BE0812BBD6}" destId="{C62F488B-896F-482E-809E-8E0373726984}" srcOrd="1" destOrd="0" parTransId="{D50F844E-6919-43D4-98E6-AEB51FE8CA8A}" sibTransId="{D8D319D5-A86F-462F-A1F1-E805B40BD343}"/>
    <dgm:cxn modelId="{146FEE03-9C89-4647-A635-B30251E7659D}" srcId="{8598E4C9-BCD4-45F9-9921-53BE0812BBD6}" destId="{3197162A-A683-4711-9112-7D2E022CC2B9}" srcOrd="2" destOrd="0" parTransId="{45195BA2-3E54-4ABB-ADA5-B6D55AE75F96}" sibTransId="{188783C3-7ABC-4804-8318-122AEA0EA1CD}"/>
    <dgm:cxn modelId="{35EC3108-79EA-4221-A570-B63D01E45034}" type="presOf" srcId="{1ADF3166-DEE8-4CAB-9479-8993320CC23B}" destId="{ED216DEB-2008-4F88-A85E-63BC8C4153F8}" srcOrd="0" destOrd="0" presId="urn:microsoft.com/office/officeart/2005/8/layout/process5"/>
    <dgm:cxn modelId="{4A05560E-65B3-4212-9F5A-CDB7D2EF86EC}" type="presOf" srcId="{188783C3-7ABC-4804-8318-122AEA0EA1CD}" destId="{F612A90B-705E-4AC3-BC7D-5C75E03FC759}" srcOrd="1" destOrd="0" presId="urn:microsoft.com/office/officeart/2005/8/layout/process5"/>
    <dgm:cxn modelId="{57B1D210-7B1E-4D17-96BE-879EB4EEA520}" type="presOf" srcId="{D8D319D5-A86F-462F-A1F1-E805B40BD343}" destId="{AE31DBC8-67A6-415A-8AE2-6AB65AC1DFDA}" srcOrd="1" destOrd="0" presId="urn:microsoft.com/office/officeart/2005/8/layout/process5"/>
    <dgm:cxn modelId="{3FFEC520-1D1E-44D1-97B8-33721B7FC1BC}" type="presOf" srcId="{8598E4C9-BCD4-45F9-9921-53BE0812BBD6}" destId="{A37A20B0-ECB7-48BF-B6BE-D0F31F49B04C}" srcOrd="0" destOrd="0" presId="urn:microsoft.com/office/officeart/2005/8/layout/process5"/>
    <dgm:cxn modelId="{289B1A70-36B8-4201-884D-2274876CE0B0}" type="presOf" srcId="{3197162A-A683-4711-9112-7D2E022CC2B9}" destId="{81756BF5-2FAC-47D6-9007-2BF06F2D3DC1}" srcOrd="0" destOrd="0" presId="urn:microsoft.com/office/officeart/2005/8/layout/process5"/>
    <dgm:cxn modelId="{345AF455-FFBC-4409-9C51-AD5704CE04E3}" type="presOf" srcId="{BB279B53-9A68-4D00-A07E-623463A54120}" destId="{7692A073-600E-422B-89A0-7B0D91F2C755}" srcOrd="0" destOrd="0" presId="urn:microsoft.com/office/officeart/2005/8/layout/process5"/>
    <dgm:cxn modelId="{29B8BB80-9093-4F73-81BE-D3525192756F}" type="presOf" srcId="{7F4D905D-369E-4CC9-84FB-F1B172F081DF}" destId="{BD0557FA-DD50-40AD-A741-3E6101D18660}" srcOrd="1" destOrd="0" presId="urn:microsoft.com/office/officeart/2005/8/layout/process5"/>
    <dgm:cxn modelId="{26882F8D-2069-4272-AC0C-0AB3354E9965}" srcId="{8598E4C9-BCD4-45F9-9921-53BE0812BBD6}" destId="{EFF9D5E0-4E25-4058-BD9D-A5CF4AC57BAB}" srcOrd="0" destOrd="0" parTransId="{7942E450-C9CC-4CBE-99A2-D2A57785168B}" sibTransId="{48806F38-5A93-4625-84BD-BE152C8F3611}"/>
    <dgm:cxn modelId="{BC558499-61E0-4AD2-8367-426E2043A92A}" type="presOf" srcId="{188783C3-7ABC-4804-8318-122AEA0EA1CD}" destId="{27D4CD16-B3C9-4038-9B09-937CA852C877}" srcOrd="0" destOrd="0" presId="urn:microsoft.com/office/officeart/2005/8/layout/process5"/>
    <dgm:cxn modelId="{4969F59D-9984-4878-BBCC-5417280841A7}" type="presOf" srcId="{C62F488B-896F-482E-809E-8E0373726984}" destId="{B1285337-AFA1-4246-94AE-FE1F947D54E5}" srcOrd="0" destOrd="0" presId="urn:microsoft.com/office/officeart/2005/8/layout/process5"/>
    <dgm:cxn modelId="{D7586A9F-4F53-4175-9BE5-432D098EEE87}" type="presOf" srcId="{48806F38-5A93-4625-84BD-BE152C8F3611}" destId="{D4B66570-C160-4E77-BE23-5A511491A0EA}" srcOrd="0" destOrd="0" presId="urn:microsoft.com/office/officeart/2005/8/layout/process5"/>
    <dgm:cxn modelId="{AA16919F-B1A9-44F9-A140-F6B69779399F}" type="presOf" srcId="{48806F38-5A93-4625-84BD-BE152C8F3611}" destId="{53C0C4A7-BCC1-4ABA-B1EB-A7C3EDD55181}" srcOrd="1" destOrd="0" presId="urn:microsoft.com/office/officeart/2005/8/layout/process5"/>
    <dgm:cxn modelId="{9A02FBA2-FCE5-4FBE-9EE1-0988677E64BC}" type="presOf" srcId="{9F44821D-3ACB-46E6-B6F8-16F5A9CC32C5}" destId="{ACC3E73E-5F2C-47CB-A600-68A9C41D40FF}" srcOrd="0" destOrd="0" presId="urn:microsoft.com/office/officeart/2005/8/layout/process5"/>
    <dgm:cxn modelId="{E7BCF4BF-73C9-42E5-B094-BF8DABD29992}" type="presOf" srcId="{BB279B53-9A68-4D00-A07E-623463A54120}" destId="{0FDD4B15-2014-4ABB-9B9C-868BBF593BB8}" srcOrd="1" destOrd="0" presId="urn:microsoft.com/office/officeart/2005/8/layout/process5"/>
    <dgm:cxn modelId="{23BA30C0-D7AE-433B-AD6F-0331227F765B}" srcId="{8598E4C9-BCD4-45F9-9921-53BE0812BBD6}" destId="{1ADF3166-DEE8-4CAB-9479-8993320CC23B}" srcOrd="5" destOrd="0" parTransId="{E60EB3CE-2D55-4E12-8841-D824792648FD}" sibTransId="{97871786-DA7B-458A-95A1-AB3772C285E0}"/>
    <dgm:cxn modelId="{1C8A82C9-7627-45DB-8ED0-A80ECFED7EB3}" type="presOf" srcId="{D8D319D5-A86F-462F-A1F1-E805B40BD343}" destId="{3EA1207A-EC18-401E-82B5-608D1E50B0B3}" srcOrd="0" destOrd="0" presId="urn:microsoft.com/office/officeart/2005/8/layout/process5"/>
    <dgm:cxn modelId="{6EBA7ACC-39D6-462A-BC23-94D7E923012E}" type="presOf" srcId="{3882E7C1-FBE0-4DA3-8F37-97EA9D4B60D6}" destId="{B2790675-AFEB-4A03-B6FB-B0BB07B1DF11}" srcOrd="0" destOrd="0" presId="urn:microsoft.com/office/officeart/2005/8/layout/process5"/>
    <dgm:cxn modelId="{7B47D6CD-C644-4CDC-85B9-3668C9A1D031}" srcId="{8598E4C9-BCD4-45F9-9921-53BE0812BBD6}" destId="{3882E7C1-FBE0-4DA3-8F37-97EA9D4B60D6}" srcOrd="4" destOrd="0" parTransId="{26AF051D-D74D-4550-8AD4-D2FF08EC4D04}" sibTransId="{7F4D905D-369E-4CC9-84FB-F1B172F081DF}"/>
    <dgm:cxn modelId="{10E804D7-E384-4879-A9BA-D68E7B43DB32}" type="presOf" srcId="{EFF9D5E0-4E25-4058-BD9D-A5CF4AC57BAB}" destId="{8F2FB5A5-AC2F-46A5-9472-40B0642FB3F6}" srcOrd="0" destOrd="0" presId="urn:microsoft.com/office/officeart/2005/8/layout/process5"/>
    <dgm:cxn modelId="{9FD887D7-C23E-4216-B047-FBF66E11C9DA}" srcId="{8598E4C9-BCD4-45F9-9921-53BE0812BBD6}" destId="{9F44821D-3ACB-46E6-B6F8-16F5A9CC32C5}" srcOrd="3" destOrd="0" parTransId="{98400CAA-BA0E-443B-92DA-6A8D3E861C5C}" sibTransId="{BB279B53-9A68-4D00-A07E-623463A54120}"/>
    <dgm:cxn modelId="{E28634EE-4EBE-4C31-B5A9-21815B1B3E02}" type="presOf" srcId="{7F4D905D-369E-4CC9-84FB-F1B172F081DF}" destId="{31EF5B50-B097-4F76-9D24-440FBD5F3E56}" srcOrd="0" destOrd="0" presId="urn:microsoft.com/office/officeart/2005/8/layout/process5"/>
    <dgm:cxn modelId="{DD1EE49A-6DBB-48B9-A2A9-2DC93588BE21}" type="presParOf" srcId="{A37A20B0-ECB7-48BF-B6BE-D0F31F49B04C}" destId="{8F2FB5A5-AC2F-46A5-9472-40B0642FB3F6}" srcOrd="0" destOrd="0" presId="urn:microsoft.com/office/officeart/2005/8/layout/process5"/>
    <dgm:cxn modelId="{11B90916-7946-45C4-91C7-83F4C0CB2181}" type="presParOf" srcId="{A37A20B0-ECB7-48BF-B6BE-D0F31F49B04C}" destId="{D4B66570-C160-4E77-BE23-5A511491A0EA}" srcOrd="1" destOrd="0" presId="urn:microsoft.com/office/officeart/2005/8/layout/process5"/>
    <dgm:cxn modelId="{2A7BE474-D31B-4F25-9E30-93413AFFB038}" type="presParOf" srcId="{D4B66570-C160-4E77-BE23-5A511491A0EA}" destId="{53C0C4A7-BCC1-4ABA-B1EB-A7C3EDD55181}" srcOrd="0" destOrd="0" presId="urn:microsoft.com/office/officeart/2005/8/layout/process5"/>
    <dgm:cxn modelId="{0BD5C97F-A010-4274-A6CA-D9A70E76909F}" type="presParOf" srcId="{A37A20B0-ECB7-48BF-B6BE-D0F31F49B04C}" destId="{B1285337-AFA1-4246-94AE-FE1F947D54E5}" srcOrd="2" destOrd="0" presId="urn:microsoft.com/office/officeart/2005/8/layout/process5"/>
    <dgm:cxn modelId="{DFD8240F-552A-4941-9B45-7B1B0D7D2B27}" type="presParOf" srcId="{A37A20B0-ECB7-48BF-B6BE-D0F31F49B04C}" destId="{3EA1207A-EC18-401E-82B5-608D1E50B0B3}" srcOrd="3" destOrd="0" presId="urn:microsoft.com/office/officeart/2005/8/layout/process5"/>
    <dgm:cxn modelId="{DC16948F-CBCB-472F-AA22-B5A47FAC6AAA}" type="presParOf" srcId="{3EA1207A-EC18-401E-82B5-608D1E50B0B3}" destId="{AE31DBC8-67A6-415A-8AE2-6AB65AC1DFDA}" srcOrd="0" destOrd="0" presId="urn:microsoft.com/office/officeart/2005/8/layout/process5"/>
    <dgm:cxn modelId="{0A0C18B1-F1A6-4075-A627-5E2AC903F0A9}" type="presParOf" srcId="{A37A20B0-ECB7-48BF-B6BE-D0F31F49B04C}" destId="{81756BF5-2FAC-47D6-9007-2BF06F2D3DC1}" srcOrd="4" destOrd="0" presId="urn:microsoft.com/office/officeart/2005/8/layout/process5"/>
    <dgm:cxn modelId="{A247D889-9269-4769-95D1-4130CE141957}" type="presParOf" srcId="{A37A20B0-ECB7-48BF-B6BE-D0F31F49B04C}" destId="{27D4CD16-B3C9-4038-9B09-937CA852C877}" srcOrd="5" destOrd="0" presId="urn:microsoft.com/office/officeart/2005/8/layout/process5"/>
    <dgm:cxn modelId="{6AE0EE50-FF59-4F0D-A571-D4BAB810997F}" type="presParOf" srcId="{27D4CD16-B3C9-4038-9B09-937CA852C877}" destId="{F612A90B-705E-4AC3-BC7D-5C75E03FC759}" srcOrd="0" destOrd="0" presId="urn:microsoft.com/office/officeart/2005/8/layout/process5"/>
    <dgm:cxn modelId="{06C1213F-EE20-43D8-908A-1AB8C2FA3916}" type="presParOf" srcId="{A37A20B0-ECB7-48BF-B6BE-D0F31F49B04C}" destId="{ACC3E73E-5F2C-47CB-A600-68A9C41D40FF}" srcOrd="6" destOrd="0" presId="urn:microsoft.com/office/officeart/2005/8/layout/process5"/>
    <dgm:cxn modelId="{4C453619-C83F-456A-8F7E-40DDCE12378E}" type="presParOf" srcId="{A37A20B0-ECB7-48BF-B6BE-D0F31F49B04C}" destId="{7692A073-600E-422B-89A0-7B0D91F2C755}" srcOrd="7" destOrd="0" presId="urn:microsoft.com/office/officeart/2005/8/layout/process5"/>
    <dgm:cxn modelId="{0EEE6402-6348-49BE-970F-1AED6B1A7BE4}" type="presParOf" srcId="{7692A073-600E-422B-89A0-7B0D91F2C755}" destId="{0FDD4B15-2014-4ABB-9B9C-868BBF593BB8}" srcOrd="0" destOrd="0" presId="urn:microsoft.com/office/officeart/2005/8/layout/process5"/>
    <dgm:cxn modelId="{C82BE13E-2465-479E-B23D-2270B8B37CA2}" type="presParOf" srcId="{A37A20B0-ECB7-48BF-B6BE-D0F31F49B04C}" destId="{B2790675-AFEB-4A03-B6FB-B0BB07B1DF11}" srcOrd="8" destOrd="0" presId="urn:microsoft.com/office/officeart/2005/8/layout/process5"/>
    <dgm:cxn modelId="{CD6049B1-1459-4AA5-91CC-9DE58118E59D}" type="presParOf" srcId="{A37A20B0-ECB7-48BF-B6BE-D0F31F49B04C}" destId="{31EF5B50-B097-4F76-9D24-440FBD5F3E56}" srcOrd="9" destOrd="0" presId="urn:microsoft.com/office/officeart/2005/8/layout/process5"/>
    <dgm:cxn modelId="{8549BEFA-91C2-4910-B52E-0AEE39E3E6F6}" type="presParOf" srcId="{31EF5B50-B097-4F76-9D24-440FBD5F3E56}" destId="{BD0557FA-DD50-40AD-A741-3E6101D18660}" srcOrd="0" destOrd="0" presId="urn:microsoft.com/office/officeart/2005/8/layout/process5"/>
    <dgm:cxn modelId="{4846A6AB-91CF-428E-AF08-9E85CE8F993B}" type="presParOf" srcId="{A37A20B0-ECB7-48BF-B6BE-D0F31F49B04C}" destId="{ED216DEB-2008-4F88-A85E-63BC8C4153F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C1BDCC-5F80-44F9-955C-E867EEEC652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DFF7762-4494-4E09-929E-E3978807FECC}">
      <dgm:prSet/>
      <dgm:spPr/>
      <dgm:t>
        <a:bodyPr/>
        <a:lstStyle/>
        <a:p>
          <a:pPr>
            <a:defRPr cap="all"/>
          </a:pPr>
          <a:r>
            <a:rPr lang="en-US"/>
            <a:t>import os</a:t>
          </a:r>
        </a:p>
      </dgm:t>
    </dgm:pt>
    <dgm:pt modelId="{A99BD1E4-2CC9-480B-96BD-22FEC056B48A}" type="parTrans" cxnId="{DE989BFC-784F-4420-B6C3-75909086AA84}">
      <dgm:prSet/>
      <dgm:spPr/>
      <dgm:t>
        <a:bodyPr/>
        <a:lstStyle/>
        <a:p>
          <a:endParaRPr lang="en-US"/>
        </a:p>
      </dgm:t>
    </dgm:pt>
    <dgm:pt modelId="{69D7FAE8-6A10-40D2-A236-1577BFF6F342}" type="sibTrans" cxnId="{DE989BFC-784F-4420-B6C3-75909086AA84}">
      <dgm:prSet/>
      <dgm:spPr/>
      <dgm:t>
        <a:bodyPr/>
        <a:lstStyle/>
        <a:p>
          <a:endParaRPr lang="en-US"/>
        </a:p>
      </dgm:t>
    </dgm:pt>
    <dgm:pt modelId="{720653F3-5744-4B10-B94D-52D44C07561B}">
      <dgm:prSet/>
      <dgm:spPr/>
      <dgm:t>
        <a:bodyPr/>
        <a:lstStyle/>
        <a:p>
          <a:pPr>
            <a:defRPr cap="all"/>
          </a:pPr>
          <a:r>
            <a:rPr lang="en-US"/>
            <a:t>file_name = "my_script.py"  # Change as needed</a:t>
          </a:r>
        </a:p>
      </dgm:t>
    </dgm:pt>
    <dgm:pt modelId="{386DCFFF-FC72-44F7-8ED2-33E95B882CD6}" type="parTrans" cxnId="{59BD3D25-BF91-48B6-8E14-64C98381FC9F}">
      <dgm:prSet/>
      <dgm:spPr/>
      <dgm:t>
        <a:bodyPr/>
        <a:lstStyle/>
        <a:p>
          <a:endParaRPr lang="en-US"/>
        </a:p>
      </dgm:t>
    </dgm:pt>
    <dgm:pt modelId="{FB20310F-631D-401E-A78E-B2066189D423}" type="sibTrans" cxnId="{59BD3D25-BF91-48B6-8E14-64C98381FC9F}">
      <dgm:prSet/>
      <dgm:spPr/>
      <dgm:t>
        <a:bodyPr/>
        <a:lstStyle/>
        <a:p>
          <a:endParaRPr lang="en-US"/>
        </a:p>
      </dgm:t>
    </dgm:pt>
    <dgm:pt modelId="{BA7BFC03-0A54-4B66-BB30-31C4812040FF}">
      <dgm:prSet/>
      <dgm:spPr/>
      <dgm:t>
        <a:bodyPr/>
        <a:lstStyle/>
        <a:p>
          <a:pPr>
            <a:defRPr cap="all"/>
          </a:pPr>
          <a:r>
            <a:rPr lang="en-US"/>
            <a:t>os.chmod(file_name, 0o775)</a:t>
          </a:r>
        </a:p>
      </dgm:t>
    </dgm:pt>
    <dgm:pt modelId="{16612991-96A2-447A-B484-A8516689533E}" type="parTrans" cxnId="{5DA06338-F6D8-4968-8EB5-2D98E5317BDD}">
      <dgm:prSet/>
      <dgm:spPr/>
      <dgm:t>
        <a:bodyPr/>
        <a:lstStyle/>
        <a:p>
          <a:endParaRPr lang="en-US"/>
        </a:p>
      </dgm:t>
    </dgm:pt>
    <dgm:pt modelId="{3F8C49F7-81E1-4C32-9BF2-DA1398E1C2AC}" type="sibTrans" cxnId="{5DA06338-F6D8-4968-8EB5-2D98E5317BDD}">
      <dgm:prSet/>
      <dgm:spPr/>
      <dgm:t>
        <a:bodyPr/>
        <a:lstStyle/>
        <a:p>
          <a:endParaRPr lang="en-US"/>
        </a:p>
      </dgm:t>
    </dgm:pt>
    <dgm:pt modelId="{2B366930-6F92-469E-B68F-7EA2AAF1F3DA}">
      <dgm:prSet/>
      <dgm:spPr/>
      <dgm:t>
        <a:bodyPr/>
        <a:lstStyle/>
        <a:p>
          <a:pPr>
            <a:defRPr cap="all"/>
          </a:pPr>
          <a:r>
            <a:rPr lang="en-US"/>
            <a:t>print(f"Permissions for '{file_name}' set to rwxrwxr-x (775)")</a:t>
          </a:r>
        </a:p>
      </dgm:t>
    </dgm:pt>
    <dgm:pt modelId="{FF8DEA2D-C228-483A-B9DC-5C7BE8B3A00E}" type="parTrans" cxnId="{56D84E44-B01D-48F5-BA55-D1410A88D1D6}">
      <dgm:prSet/>
      <dgm:spPr/>
      <dgm:t>
        <a:bodyPr/>
        <a:lstStyle/>
        <a:p>
          <a:endParaRPr lang="en-US"/>
        </a:p>
      </dgm:t>
    </dgm:pt>
    <dgm:pt modelId="{03BDBAD4-A083-47DC-9D34-ED578A22BFE0}" type="sibTrans" cxnId="{56D84E44-B01D-48F5-BA55-D1410A88D1D6}">
      <dgm:prSet/>
      <dgm:spPr/>
      <dgm:t>
        <a:bodyPr/>
        <a:lstStyle/>
        <a:p>
          <a:endParaRPr lang="en-US"/>
        </a:p>
      </dgm:t>
    </dgm:pt>
    <dgm:pt modelId="{89871F0B-959B-4A4F-BC04-56BD89CAA17E}" type="pres">
      <dgm:prSet presAssocID="{AFC1BDCC-5F80-44F9-955C-E867EEEC6525}" presName="root" presStyleCnt="0">
        <dgm:presLayoutVars>
          <dgm:dir/>
          <dgm:resizeHandles val="exact"/>
        </dgm:presLayoutVars>
      </dgm:prSet>
      <dgm:spPr/>
    </dgm:pt>
    <dgm:pt modelId="{525029F4-9792-4A9E-BF7E-073B8A018975}" type="pres">
      <dgm:prSet presAssocID="{8DFF7762-4494-4E09-929E-E3978807FECC}" presName="compNode" presStyleCnt="0"/>
      <dgm:spPr/>
    </dgm:pt>
    <dgm:pt modelId="{4150B66A-C27D-4858-9BAD-801C04DF3835}" type="pres">
      <dgm:prSet presAssocID="{8DFF7762-4494-4E09-929E-E3978807FEC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4C41303-1CCB-4A75-91E2-910BEC789AD9}" type="pres">
      <dgm:prSet presAssocID="{8DFF7762-4494-4E09-929E-E3978807FE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شاحنة"/>
        </a:ext>
      </dgm:extLst>
    </dgm:pt>
    <dgm:pt modelId="{59AF0652-F0EE-40F6-991F-4EB166B7B7BA}" type="pres">
      <dgm:prSet presAssocID="{8DFF7762-4494-4E09-929E-E3978807FECC}" presName="spaceRect" presStyleCnt="0"/>
      <dgm:spPr/>
    </dgm:pt>
    <dgm:pt modelId="{09E49BB6-99CA-4029-B3DE-A5C9F0BC1BAE}" type="pres">
      <dgm:prSet presAssocID="{8DFF7762-4494-4E09-929E-E3978807FECC}" presName="textRect" presStyleLbl="revTx" presStyleIdx="0" presStyleCnt="4">
        <dgm:presLayoutVars>
          <dgm:chMax val="1"/>
          <dgm:chPref val="1"/>
        </dgm:presLayoutVars>
      </dgm:prSet>
      <dgm:spPr/>
    </dgm:pt>
    <dgm:pt modelId="{F21F8A14-D020-4DCB-98FC-862308F99FC9}" type="pres">
      <dgm:prSet presAssocID="{69D7FAE8-6A10-40D2-A236-1577BFF6F342}" presName="sibTrans" presStyleCnt="0"/>
      <dgm:spPr/>
    </dgm:pt>
    <dgm:pt modelId="{50B94AD8-4AC0-4C20-BA83-22189D926382}" type="pres">
      <dgm:prSet presAssocID="{720653F3-5744-4B10-B94D-52D44C07561B}" presName="compNode" presStyleCnt="0"/>
      <dgm:spPr/>
    </dgm:pt>
    <dgm:pt modelId="{11F3628E-4427-432C-88AD-23BF5AC1DAB8}" type="pres">
      <dgm:prSet presAssocID="{720653F3-5744-4B10-B94D-52D44C07561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36ABD48-D667-41AB-930D-8FA3E36A669D}" type="pres">
      <dgm:prSet presAssocID="{720653F3-5744-4B10-B94D-52D44C0756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E4C311F-A02C-4860-9C01-9E432E054667}" type="pres">
      <dgm:prSet presAssocID="{720653F3-5744-4B10-B94D-52D44C07561B}" presName="spaceRect" presStyleCnt="0"/>
      <dgm:spPr/>
    </dgm:pt>
    <dgm:pt modelId="{0650BCAF-FCC5-4151-9B74-960B1BF3C719}" type="pres">
      <dgm:prSet presAssocID="{720653F3-5744-4B10-B94D-52D44C07561B}" presName="textRect" presStyleLbl="revTx" presStyleIdx="1" presStyleCnt="4">
        <dgm:presLayoutVars>
          <dgm:chMax val="1"/>
          <dgm:chPref val="1"/>
        </dgm:presLayoutVars>
      </dgm:prSet>
      <dgm:spPr/>
    </dgm:pt>
    <dgm:pt modelId="{37B46ABD-8D34-423E-A843-5F35B7F1595B}" type="pres">
      <dgm:prSet presAssocID="{FB20310F-631D-401E-A78E-B2066189D423}" presName="sibTrans" presStyleCnt="0"/>
      <dgm:spPr/>
    </dgm:pt>
    <dgm:pt modelId="{85084140-48AB-4643-B103-737CC7944C9B}" type="pres">
      <dgm:prSet presAssocID="{BA7BFC03-0A54-4B66-BB30-31C4812040FF}" presName="compNode" presStyleCnt="0"/>
      <dgm:spPr/>
    </dgm:pt>
    <dgm:pt modelId="{85FAA30B-773E-45B9-86A1-9B60EE8703D2}" type="pres">
      <dgm:prSet presAssocID="{BA7BFC03-0A54-4B66-BB30-31C4812040F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33C317E-6B46-4549-816E-EE38C2C2A608}" type="pres">
      <dgm:prSet presAssocID="{BA7BFC03-0A54-4B66-BB30-31C4812040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معالج"/>
        </a:ext>
      </dgm:extLst>
    </dgm:pt>
    <dgm:pt modelId="{6B1D4ABA-C133-43A1-8038-BBF76BCAFEA9}" type="pres">
      <dgm:prSet presAssocID="{BA7BFC03-0A54-4B66-BB30-31C4812040FF}" presName="spaceRect" presStyleCnt="0"/>
      <dgm:spPr/>
    </dgm:pt>
    <dgm:pt modelId="{DCA8D23D-9A51-4B61-BBAE-E4AB97AE7CDB}" type="pres">
      <dgm:prSet presAssocID="{BA7BFC03-0A54-4B66-BB30-31C4812040FF}" presName="textRect" presStyleLbl="revTx" presStyleIdx="2" presStyleCnt="4">
        <dgm:presLayoutVars>
          <dgm:chMax val="1"/>
          <dgm:chPref val="1"/>
        </dgm:presLayoutVars>
      </dgm:prSet>
      <dgm:spPr/>
    </dgm:pt>
    <dgm:pt modelId="{EB26677E-3413-49A1-A116-817E7D811768}" type="pres">
      <dgm:prSet presAssocID="{3F8C49F7-81E1-4C32-9BF2-DA1398E1C2AC}" presName="sibTrans" presStyleCnt="0"/>
      <dgm:spPr/>
    </dgm:pt>
    <dgm:pt modelId="{92FF0E4D-D8F4-409C-BAB4-B2C749A89542}" type="pres">
      <dgm:prSet presAssocID="{2B366930-6F92-469E-B68F-7EA2AAF1F3DA}" presName="compNode" presStyleCnt="0"/>
      <dgm:spPr/>
    </dgm:pt>
    <dgm:pt modelId="{4992E1AF-6885-48B7-87C2-C9262DEF42AF}" type="pres">
      <dgm:prSet presAssocID="{2B366930-6F92-469E-B68F-7EA2AAF1F3D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6B3546F-6669-43B9-BA2E-413547694F6B}" type="pres">
      <dgm:prSet presAssocID="{2B366930-6F92-469E-B68F-7EA2AAF1F3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الطابعة"/>
        </a:ext>
      </dgm:extLst>
    </dgm:pt>
    <dgm:pt modelId="{56506D4B-4A22-4B8C-9D94-32A97EFC339E}" type="pres">
      <dgm:prSet presAssocID="{2B366930-6F92-469E-B68F-7EA2AAF1F3DA}" presName="spaceRect" presStyleCnt="0"/>
      <dgm:spPr/>
    </dgm:pt>
    <dgm:pt modelId="{92486A9B-849E-464F-A39B-6E68A45459F1}" type="pres">
      <dgm:prSet presAssocID="{2B366930-6F92-469E-B68F-7EA2AAF1F3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7E3000-4F46-435D-9B1A-6EF3555F6ED0}" type="presOf" srcId="{2B366930-6F92-469E-B68F-7EA2AAF1F3DA}" destId="{92486A9B-849E-464F-A39B-6E68A45459F1}" srcOrd="0" destOrd="0" presId="urn:microsoft.com/office/officeart/2018/5/layout/IconLeafLabelList"/>
    <dgm:cxn modelId="{59BD3D25-BF91-48B6-8E14-64C98381FC9F}" srcId="{AFC1BDCC-5F80-44F9-955C-E867EEEC6525}" destId="{720653F3-5744-4B10-B94D-52D44C07561B}" srcOrd="1" destOrd="0" parTransId="{386DCFFF-FC72-44F7-8ED2-33E95B882CD6}" sibTransId="{FB20310F-631D-401E-A78E-B2066189D423}"/>
    <dgm:cxn modelId="{3B029027-88ED-4737-B1F4-1B3ED26DB958}" type="presOf" srcId="{AFC1BDCC-5F80-44F9-955C-E867EEEC6525}" destId="{89871F0B-959B-4A4F-BC04-56BD89CAA17E}" srcOrd="0" destOrd="0" presId="urn:microsoft.com/office/officeart/2018/5/layout/IconLeafLabelList"/>
    <dgm:cxn modelId="{5DA06338-F6D8-4968-8EB5-2D98E5317BDD}" srcId="{AFC1BDCC-5F80-44F9-955C-E867EEEC6525}" destId="{BA7BFC03-0A54-4B66-BB30-31C4812040FF}" srcOrd="2" destOrd="0" parTransId="{16612991-96A2-447A-B484-A8516689533E}" sibTransId="{3F8C49F7-81E1-4C32-9BF2-DA1398E1C2AC}"/>
    <dgm:cxn modelId="{56D84E44-B01D-48F5-BA55-D1410A88D1D6}" srcId="{AFC1BDCC-5F80-44F9-955C-E867EEEC6525}" destId="{2B366930-6F92-469E-B68F-7EA2AAF1F3DA}" srcOrd="3" destOrd="0" parTransId="{FF8DEA2D-C228-483A-B9DC-5C7BE8B3A00E}" sibTransId="{03BDBAD4-A083-47DC-9D34-ED578A22BFE0}"/>
    <dgm:cxn modelId="{741F9DCE-FBFD-4755-9864-745CC72D9B0C}" type="presOf" srcId="{8DFF7762-4494-4E09-929E-E3978807FECC}" destId="{09E49BB6-99CA-4029-B3DE-A5C9F0BC1BAE}" srcOrd="0" destOrd="0" presId="urn:microsoft.com/office/officeart/2018/5/layout/IconLeafLabelList"/>
    <dgm:cxn modelId="{E7E02CE4-7643-46F5-9C2C-208316F1B4EB}" type="presOf" srcId="{BA7BFC03-0A54-4B66-BB30-31C4812040FF}" destId="{DCA8D23D-9A51-4B61-BBAE-E4AB97AE7CDB}" srcOrd="0" destOrd="0" presId="urn:microsoft.com/office/officeart/2018/5/layout/IconLeafLabelList"/>
    <dgm:cxn modelId="{AFAD85EF-584C-4370-8D85-1045A1619F42}" type="presOf" srcId="{720653F3-5744-4B10-B94D-52D44C07561B}" destId="{0650BCAF-FCC5-4151-9B74-960B1BF3C719}" srcOrd="0" destOrd="0" presId="urn:microsoft.com/office/officeart/2018/5/layout/IconLeafLabelList"/>
    <dgm:cxn modelId="{DE989BFC-784F-4420-B6C3-75909086AA84}" srcId="{AFC1BDCC-5F80-44F9-955C-E867EEEC6525}" destId="{8DFF7762-4494-4E09-929E-E3978807FECC}" srcOrd="0" destOrd="0" parTransId="{A99BD1E4-2CC9-480B-96BD-22FEC056B48A}" sibTransId="{69D7FAE8-6A10-40D2-A236-1577BFF6F342}"/>
    <dgm:cxn modelId="{F5FF4741-24BD-4B8A-A3E5-EE0271970A3C}" type="presParOf" srcId="{89871F0B-959B-4A4F-BC04-56BD89CAA17E}" destId="{525029F4-9792-4A9E-BF7E-073B8A018975}" srcOrd="0" destOrd="0" presId="urn:microsoft.com/office/officeart/2018/5/layout/IconLeafLabelList"/>
    <dgm:cxn modelId="{79111BAA-4C78-412E-814A-D152E0CDD868}" type="presParOf" srcId="{525029F4-9792-4A9E-BF7E-073B8A018975}" destId="{4150B66A-C27D-4858-9BAD-801C04DF3835}" srcOrd="0" destOrd="0" presId="urn:microsoft.com/office/officeart/2018/5/layout/IconLeafLabelList"/>
    <dgm:cxn modelId="{74C78824-A973-4D4F-8165-196657DF8F73}" type="presParOf" srcId="{525029F4-9792-4A9E-BF7E-073B8A018975}" destId="{B4C41303-1CCB-4A75-91E2-910BEC789AD9}" srcOrd="1" destOrd="0" presId="urn:microsoft.com/office/officeart/2018/5/layout/IconLeafLabelList"/>
    <dgm:cxn modelId="{713C462F-61A9-4375-8D1B-7DFF19CF2997}" type="presParOf" srcId="{525029F4-9792-4A9E-BF7E-073B8A018975}" destId="{59AF0652-F0EE-40F6-991F-4EB166B7B7BA}" srcOrd="2" destOrd="0" presId="urn:microsoft.com/office/officeart/2018/5/layout/IconLeafLabelList"/>
    <dgm:cxn modelId="{AFC2498F-C055-49A3-B6B7-9DCE9EC80F81}" type="presParOf" srcId="{525029F4-9792-4A9E-BF7E-073B8A018975}" destId="{09E49BB6-99CA-4029-B3DE-A5C9F0BC1BAE}" srcOrd="3" destOrd="0" presId="urn:microsoft.com/office/officeart/2018/5/layout/IconLeafLabelList"/>
    <dgm:cxn modelId="{03C3FAF7-4E9C-4AA2-80EB-4077505E4232}" type="presParOf" srcId="{89871F0B-959B-4A4F-BC04-56BD89CAA17E}" destId="{F21F8A14-D020-4DCB-98FC-862308F99FC9}" srcOrd="1" destOrd="0" presId="urn:microsoft.com/office/officeart/2018/5/layout/IconLeafLabelList"/>
    <dgm:cxn modelId="{5A7E0AB3-5A8F-43A3-99C9-5C84F8A2813C}" type="presParOf" srcId="{89871F0B-959B-4A4F-BC04-56BD89CAA17E}" destId="{50B94AD8-4AC0-4C20-BA83-22189D926382}" srcOrd="2" destOrd="0" presId="urn:microsoft.com/office/officeart/2018/5/layout/IconLeafLabelList"/>
    <dgm:cxn modelId="{45981299-631E-414B-A6A4-36ADAB835F6D}" type="presParOf" srcId="{50B94AD8-4AC0-4C20-BA83-22189D926382}" destId="{11F3628E-4427-432C-88AD-23BF5AC1DAB8}" srcOrd="0" destOrd="0" presId="urn:microsoft.com/office/officeart/2018/5/layout/IconLeafLabelList"/>
    <dgm:cxn modelId="{2D8D733D-AAFB-4295-BB8F-0A60413F3043}" type="presParOf" srcId="{50B94AD8-4AC0-4C20-BA83-22189D926382}" destId="{736ABD48-D667-41AB-930D-8FA3E36A669D}" srcOrd="1" destOrd="0" presId="urn:microsoft.com/office/officeart/2018/5/layout/IconLeafLabelList"/>
    <dgm:cxn modelId="{A82729AB-42BC-438B-9FE7-AED1EA88996B}" type="presParOf" srcId="{50B94AD8-4AC0-4C20-BA83-22189D926382}" destId="{2E4C311F-A02C-4860-9C01-9E432E054667}" srcOrd="2" destOrd="0" presId="urn:microsoft.com/office/officeart/2018/5/layout/IconLeafLabelList"/>
    <dgm:cxn modelId="{B99B0F13-3FF5-4BC5-B3E6-0BA3A2000631}" type="presParOf" srcId="{50B94AD8-4AC0-4C20-BA83-22189D926382}" destId="{0650BCAF-FCC5-4151-9B74-960B1BF3C719}" srcOrd="3" destOrd="0" presId="urn:microsoft.com/office/officeart/2018/5/layout/IconLeafLabelList"/>
    <dgm:cxn modelId="{695B29CB-5197-4728-9897-CA302B289281}" type="presParOf" srcId="{89871F0B-959B-4A4F-BC04-56BD89CAA17E}" destId="{37B46ABD-8D34-423E-A843-5F35B7F1595B}" srcOrd="3" destOrd="0" presId="urn:microsoft.com/office/officeart/2018/5/layout/IconLeafLabelList"/>
    <dgm:cxn modelId="{0C3DE83C-275E-4732-97F9-32B6F38911A0}" type="presParOf" srcId="{89871F0B-959B-4A4F-BC04-56BD89CAA17E}" destId="{85084140-48AB-4643-B103-737CC7944C9B}" srcOrd="4" destOrd="0" presId="urn:microsoft.com/office/officeart/2018/5/layout/IconLeafLabelList"/>
    <dgm:cxn modelId="{70096DCD-AF02-4C17-A9F3-FC547C1A4157}" type="presParOf" srcId="{85084140-48AB-4643-B103-737CC7944C9B}" destId="{85FAA30B-773E-45B9-86A1-9B60EE8703D2}" srcOrd="0" destOrd="0" presId="urn:microsoft.com/office/officeart/2018/5/layout/IconLeafLabelList"/>
    <dgm:cxn modelId="{F336E04E-B347-49A7-95DA-300A85878879}" type="presParOf" srcId="{85084140-48AB-4643-B103-737CC7944C9B}" destId="{C33C317E-6B46-4549-816E-EE38C2C2A608}" srcOrd="1" destOrd="0" presId="urn:microsoft.com/office/officeart/2018/5/layout/IconLeafLabelList"/>
    <dgm:cxn modelId="{53D2C067-1941-4726-AA5B-3C34C79EF728}" type="presParOf" srcId="{85084140-48AB-4643-B103-737CC7944C9B}" destId="{6B1D4ABA-C133-43A1-8038-BBF76BCAFEA9}" srcOrd="2" destOrd="0" presId="urn:microsoft.com/office/officeart/2018/5/layout/IconLeafLabelList"/>
    <dgm:cxn modelId="{3E6C8167-73D8-4D13-949E-631786C99996}" type="presParOf" srcId="{85084140-48AB-4643-B103-737CC7944C9B}" destId="{DCA8D23D-9A51-4B61-BBAE-E4AB97AE7CDB}" srcOrd="3" destOrd="0" presId="urn:microsoft.com/office/officeart/2018/5/layout/IconLeafLabelList"/>
    <dgm:cxn modelId="{FA14FF5C-F2A3-4E5B-9881-D25FF1DC93CB}" type="presParOf" srcId="{89871F0B-959B-4A4F-BC04-56BD89CAA17E}" destId="{EB26677E-3413-49A1-A116-817E7D811768}" srcOrd="5" destOrd="0" presId="urn:microsoft.com/office/officeart/2018/5/layout/IconLeafLabelList"/>
    <dgm:cxn modelId="{DE46FC2F-A238-4090-A51D-D41C703140BD}" type="presParOf" srcId="{89871F0B-959B-4A4F-BC04-56BD89CAA17E}" destId="{92FF0E4D-D8F4-409C-BAB4-B2C749A89542}" srcOrd="6" destOrd="0" presId="urn:microsoft.com/office/officeart/2018/5/layout/IconLeafLabelList"/>
    <dgm:cxn modelId="{34D608EA-ECD3-468F-A1AE-AF5F14A9C3D5}" type="presParOf" srcId="{92FF0E4D-D8F4-409C-BAB4-B2C749A89542}" destId="{4992E1AF-6885-48B7-87C2-C9262DEF42AF}" srcOrd="0" destOrd="0" presId="urn:microsoft.com/office/officeart/2018/5/layout/IconLeafLabelList"/>
    <dgm:cxn modelId="{C3E62D21-D1D8-4D49-993A-DD32A387D0E1}" type="presParOf" srcId="{92FF0E4D-D8F4-409C-BAB4-B2C749A89542}" destId="{F6B3546F-6669-43B9-BA2E-413547694F6B}" srcOrd="1" destOrd="0" presId="urn:microsoft.com/office/officeart/2018/5/layout/IconLeafLabelList"/>
    <dgm:cxn modelId="{1DF99DED-9C71-4E9C-B0A2-F294939ED74F}" type="presParOf" srcId="{92FF0E4D-D8F4-409C-BAB4-B2C749A89542}" destId="{56506D4B-4A22-4B8C-9D94-32A97EFC339E}" srcOrd="2" destOrd="0" presId="urn:microsoft.com/office/officeart/2018/5/layout/IconLeafLabelList"/>
    <dgm:cxn modelId="{ADC3EF47-6E92-4A23-913C-9345F6B5CE8C}" type="presParOf" srcId="{92FF0E4D-D8F4-409C-BAB4-B2C749A89542}" destId="{92486A9B-849E-464F-A39B-6E68A45459F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BED0D-53AE-4B0C-96AD-22ED37FF96CC}">
      <dsp:nvSpPr>
        <dsp:cNvPr id="0" name=""/>
        <dsp:cNvSpPr/>
      </dsp:nvSpPr>
      <dsp:spPr>
        <a:xfrm>
          <a:off x="0" y="4098876"/>
          <a:ext cx="4211240" cy="67245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equals octal 775.</a:t>
          </a:r>
        </a:p>
      </dsp:txBody>
      <dsp:txXfrm>
        <a:off x="0" y="4098876"/>
        <a:ext cx="4211240" cy="672454"/>
      </dsp:txXfrm>
    </dsp:sp>
    <dsp:sp modelId="{10B35323-DF05-4D55-9305-5F30C1EABFAE}">
      <dsp:nvSpPr>
        <dsp:cNvPr id="0" name=""/>
        <dsp:cNvSpPr/>
      </dsp:nvSpPr>
      <dsp:spPr>
        <a:xfrm rot="10800000">
          <a:off x="0" y="3074727"/>
          <a:ext cx="4211240" cy="103423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Others: r-x → read, execute (5)</a:t>
          </a:r>
        </a:p>
      </dsp:txBody>
      <dsp:txXfrm rot="10800000">
        <a:off x="0" y="3074727"/>
        <a:ext cx="4211240" cy="672015"/>
      </dsp:txXfrm>
    </dsp:sp>
    <dsp:sp modelId="{C60E355F-85BF-4BE3-9AC7-3957D48C9712}">
      <dsp:nvSpPr>
        <dsp:cNvPr id="0" name=""/>
        <dsp:cNvSpPr/>
      </dsp:nvSpPr>
      <dsp:spPr>
        <a:xfrm rot="10800000">
          <a:off x="0" y="2050579"/>
          <a:ext cx="4211240" cy="103423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Group: rwx → read, write, execute (7)</a:t>
          </a:r>
        </a:p>
      </dsp:txBody>
      <dsp:txXfrm rot="10800000">
        <a:off x="0" y="2050579"/>
        <a:ext cx="4211240" cy="672015"/>
      </dsp:txXfrm>
    </dsp:sp>
    <dsp:sp modelId="{ECB38398-F350-43E2-987C-1A0F8669AC5A}">
      <dsp:nvSpPr>
        <dsp:cNvPr id="0" name=""/>
        <dsp:cNvSpPr/>
      </dsp:nvSpPr>
      <dsp:spPr>
        <a:xfrm rot="10800000">
          <a:off x="0" y="1026430"/>
          <a:ext cx="4211240" cy="103423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Owner: rwx → read, write, execute (7)</a:t>
          </a:r>
        </a:p>
      </dsp:txBody>
      <dsp:txXfrm rot="10800000">
        <a:off x="0" y="1026430"/>
        <a:ext cx="4211240" cy="672015"/>
      </dsp:txXfrm>
    </dsp:sp>
    <dsp:sp modelId="{ED03219B-654D-4F20-A8F4-96A41A24E3A0}">
      <dsp:nvSpPr>
        <dsp:cNvPr id="0" name=""/>
        <dsp:cNvSpPr/>
      </dsp:nvSpPr>
      <dsp:spPr>
        <a:xfrm rot="10800000">
          <a:off x="0" y="2281"/>
          <a:ext cx="4211240" cy="103423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permission string `rwxrwxr-x` means:</a:t>
          </a:r>
        </a:p>
      </dsp:txBody>
      <dsp:txXfrm rot="10800000">
        <a:off x="0" y="2281"/>
        <a:ext cx="4211240" cy="672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FB5A5-AC2F-46A5-9472-40B0642FB3F6}">
      <dsp:nvSpPr>
        <dsp:cNvPr id="0" name=""/>
        <dsp:cNvSpPr/>
      </dsp:nvSpPr>
      <dsp:spPr>
        <a:xfrm>
          <a:off x="6199" y="545929"/>
          <a:ext cx="1852859" cy="11117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 Start</a:t>
          </a:r>
        </a:p>
      </dsp:txBody>
      <dsp:txXfrm>
        <a:off x="38760" y="578490"/>
        <a:ext cx="1787737" cy="1046593"/>
      </dsp:txXfrm>
    </dsp:sp>
    <dsp:sp modelId="{D4B66570-C160-4E77-BE23-5A511491A0EA}">
      <dsp:nvSpPr>
        <dsp:cNvPr id="0" name=""/>
        <dsp:cNvSpPr/>
      </dsp:nvSpPr>
      <dsp:spPr>
        <a:xfrm>
          <a:off x="2022110" y="872032"/>
          <a:ext cx="392806" cy="459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022110" y="963934"/>
        <a:ext cx="274964" cy="275705"/>
      </dsp:txXfrm>
    </dsp:sp>
    <dsp:sp modelId="{B1285337-AFA1-4246-94AE-FE1F947D54E5}">
      <dsp:nvSpPr>
        <dsp:cNvPr id="0" name=""/>
        <dsp:cNvSpPr/>
      </dsp:nvSpPr>
      <dsp:spPr>
        <a:xfrm>
          <a:off x="2600202" y="545929"/>
          <a:ext cx="1852859" cy="1111715"/>
        </a:xfrm>
        <a:prstGeom prst="roundRect">
          <a:avLst>
            <a:gd name="adj" fmla="val 10000"/>
          </a:avLst>
        </a:prstGeom>
        <a:solidFill>
          <a:schemeClr val="accent2">
            <a:hueOff val="270963"/>
            <a:satOff val="-1326"/>
            <a:lumOff val="7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Choose permission</a:t>
          </a:r>
        </a:p>
      </dsp:txBody>
      <dsp:txXfrm>
        <a:off x="2632763" y="578490"/>
        <a:ext cx="1787737" cy="1046593"/>
      </dsp:txXfrm>
    </dsp:sp>
    <dsp:sp modelId="{3EA1207A-EC18-401E-82B5-608D1E50B0B3}">
      <dsp:nvSpPr>
        <dsp:cNvPr id="0" name=""/>
        <dsp:cNvSpPr/>
      </dsp:nvSpPr>
      <dsp:spPr>
        <a:xfrm>
          <a:off x="4616113" y="872032"/>
          <a:ext cx="392806" cy="459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616113" y="963934"/>
        <a:ext cx="274964" cy="275705"/>
      </dsp:txXfrm>
    </dsp:sp>
    <dsp:sp modelId="{81756BF5-2FAC-47D6-9007-2BF06F2D3DC1}">
      <dsp:nvSpPr>
        <dsp:cNvPr id="0" name=""/>
        <dsp:cNvSpPr/>
      </dsp:nvSpPr>
      <dsp:spPr>
        <a:xfrm>
          <a:off x="5194205" y="545929"/>
          <a:ext cx="1852859" cy="1111715"/>
        </a:xfrm>
        <a:prstGeom prst="roundRect">
          <a:avLst>
            <a:gd name="adj" fmla="val 10000"/>
          </a:avLst>
        </a:prstGeom>
        <a:solidFill>
          <a:schemeClr val="accent2">
            <a:hueOff val="541926"/>
            <a:satOff val="-2653"/>
            <a:lumOff val="1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Convert to octal (e.g., 775)</a:t>
          </a:r>
        </a:p>
      </dsp:txBody>
      <dsp:txXfrm>
        <a:off x="5226766" y="578490"/>
        <a:ext cx="1787737" cy="1046593"/>
      </dsp:txXfrm>
    </dsp:sp>
    <dsp:sp modelId="{27D4CD16-B3C9-4038-9B09-937CA852C877}">
      <dsp:nvSpPr>
        <dsp:cNvPr id="0" name=""/>
        <dsp:cNvSpPr/>
      </dsp:nvSpPr>
      <dsp:spPr>
        <a:xfrm rot="5400000">
          <a:off x="5924232" y="1787345"/>
          <a:ext cx="392806" cy="459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5982783" y="1820696"/>
        <a:ext cx="275705" cy="274964"/>
      </dsp:txXfrm>
    </dsp:sp>
    <dsp:sp modelId="{ACC3E73E-5F2C-47CB-A600-68A9C41D40FF}">
      <dsp:nvSpPr>
        <dsp:cNvPr id="0" name=""/>
        <dsp:cNvSpPr/>
      </dsp:nvSpPr>
      <dsp:spPr>
        <a:xfrm>
          <a:off x="5194205" y="2398788"/>
          <a:ext cx="1852859" cy="1111715"/>
        </a:xfrm>
        <a:prstGeom prst="roundRect">
          <a:avLst>
            <a:gd name="adj" fmla="val 10000"/>
          </a:avLst>
        </a:prstGeom>
        <a:solidFill>
          <a:schemeClr val="accent2">
            <a:hueOff val="812888"/>
            <a:satOff val="-3979"/>
            <a:lumOff val="2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 Use chmod command</a:t>
          </a:r>
        </a:p>
      </dsp:txBody>
      <dsp:txXfrm>
        <a:off x="5226766" y="2431349"/>
        <a:ext cx="1787737" cy="1046593"/>
      </dsp:txXfrm>
    </dsp:sp>
    <dsp:sp modelId="{7692A073-600E-422B-89A0-7B0D91F2C755}">
      <dsp:nvSpPr>
        <dsp:cNvPr id="0" name=""/>
        <dsp:cNvSpPr/>
      </dsp:nvSpPr>
      <dsp:spPr>
        <a:xfrm rot="10800000">
          <a:off x="4638347" y="2724892"/>
          <a:ext cx="392806" cy="459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4756189" y="2816794"/>
        <a:ext cx="274964" cy="275705"/>
      </dsp:txXfrm>
    </dsp:sp>
    <dsp:sp modelId="{B2790675-AFEB-4A03-B6FB-B0BB07B1DF11}">
      <dsp:nvSpPr>
        <dsp:cNvPr id="0" name=""/>
        <dsp:cNvSpPr/>
      </dsp:nvSpPr>
      <dsp:spPr>
        <a:xfrm>
          <a:off x="2600202" y="2398788"/>
          <a:ext cx="1852859" cy="1111715"/>
        </a:xfrm>
        <a:prstGeom prst="roundRect">
          <a:avLst>
            <a:gd name="adj" fmla="val 10000"/>
          </a:avLst>
        </a:prstGeom>
        <a:solidFill>
          <a:schemeClr val="accent2">
            <a:hueOff val="1083851"/>
            <a:satOff val="-5306"/>
            <a:lumOff val="29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5. Permissions applied</a:t>
          </a:r>
        </a:p>
      </dsp:txBody>
      <dsp:txXfrm>
        <a:off x="2632763" y="2431349"/>
        <a:ext cx="1787737" cy="1046593"/>
      </dsp:txXfrm>
    </dsp:sp>
    <dsp:sp modelId="{31EF5B50-B097-4F76-9D24-440FBD5F3E56}">
      <dsp:nvSpPr>
        <dsp:cNvPr id="0" name=""/>
        <dsp:cNvSpPr/>
      </dsp:nvSpPr>
      <dsp:spPr>
        <a:xfrm rot="10800000">
          <a:off x="2044344" y="2724892"/>
          <a:ext cx="392806" cy="4595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162186" y="2816794"/>
        <a:ext cx="274964" cy="275705"/>
      </dsp:txXfrm>
    </dsp:sp>
    <dsp:sp modelId="{ED216DEB-2008-4F88-A85E-63BC8C4153F8}">
      <dsp:nvSpPr>
        <dsp:cNvPr id="0" name=""/>
        <dsp:cNvSpPr/>
      </dsp:nvSpPr>
      <dsp:spPr>
        <a:xfrm>
          <a:off x="6199" y="2398788"/>
          <a:ext cx="1852859" cy="1111715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6. End</a:t>
          </a:r>
        </a:p>
      </dsp:txBody>
      <dsp:txXfrm>
        <a:off x="38760" y="2431349"/>
        <a:ext cx="1787737" cy="1046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0B66A-C27D-4858-9BAD-801C04DF3835}">
      <dsp:nvSpPr>
        <dsp:cNvPr id="0" name=""/>
        <dsp:cNvSpPr/>
      </dsp:nvSpPr>
      <dsp:spPr>
        <a:xfrm>
          <a:off x="36426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41303-1CCB-4A75-91E2-910BEC789AD9}">
      <dsp:nvSpPr>
        <dsp:cNvPr id="0" name=""/>
        <dsp:cNvSpPr/>
      </dsp:nvSpPr>
      <dsp:spPr>
        <a:xfrm>
          <a:off x="598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49BB6-99CA-4029-B3DE-A5C9F0BC1BAE}">
      <dsp:nvSpPr>
        <dsp:cNvPr id="0" name=""/>
        <dsp:cNvSpPr/>
      </dsp:nvSpPr>
      <dsp:spPr>
        <a:xfrm>
          <a:off x="13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import os</a:t>
          </a:r>
        </a:p>
      </dsp:txBody>
      <dsp:txXfrm>
        <a:off x="13264" y="2062138"/>
        <a:ext cx="1800000" cy="720000"/>
      </dsp:txXfrm>
    </dsp:sp>
    <dsp:sp modelId="{11F3628E-4427-432C-88AD-23BF5AC1DAB8}">
      <dsp:nvSpPr>
        <dsp:cNvPr id="0" name=""/>
        <dsp:cNvSpPr/>
      </dsp:nvSpPr>
      <dsp:spPr>
        <a:xfrm>
          <a:off x="247926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ABD48-D667-41AB-930D-8FA3E36A669D}">
      <dsp:nvSpPr>
        <dsp:cNvPr id="0" name=""/>
        <dsp:cNvSpPr/>
      </dsp:nvSpPr>
      <dsp:spPr>
        <a:xfrm>
          <a:off x="2713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0BCAF-FCC5-4151-9B74-960B1BF3C719}">
      <dsp:nvSpPr>
        <dsp:cNvPr id="0" name=""/>
        <dsp:cNvSpPr/>
      </dsp:nvSpPr>
      <dsp:spPr>
        <a:xfrm>
          <a:off x="2128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file_name = "my_script.py"  # Change as needed</a:t>
          </a:r>
        </a:p>
      </dsp:txBody>
      <dsp:txXfrm>
        <a:off x="2128264" y="2062138"/>
        <a:ext cx="1800000" cy="720000"/>
      </dsp:txXfrm>
    </dsp:sp>
    <dsp:sp modelId="{85FAA30B-773E-45B9-86A1-9B60EE8703D2}">
      <dsp:nvSpPr>
        <dsp:cNvPr id="0" name=""/>
        <dsp:cNvSpPr/>
      </dsp:nvSpPr>
      <dsp:spPr>
        <a:xfrm>
          <a:off x="459426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C317E-6B46-4549-816E-EE38C2C2A608}">
      <dsp:nvSpPr>
        <dsp:cNvPr id="0" name=""/>
        <dsp:cNvSpPr/>
      </dsp:nvSpPr>
      <dsp:spPr>
        <a:xfrm>
          <a:off x="4828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8D23D-9A51-4B61-BBAE-E4AB97AE7CDB}">
      <dsp:nvSpPr>
        <dsp:cNvPr id="0" name=""/>
        <dsp:cNvSpPr/>
      </dsp:nvSpPr>
      <dsp:spPr>
        <a:xfrm>
          <a:off x="4243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os.chmod(file_name, 0o775)</a:t>
          </a:r>
        </a:p>
      </dsp:txBody>
      <dsp:txXfrm>
        <a:off x="4243264" y="2062138"/>
        <a:ext cx="1800000" cy="720000"/>
      </dsp:txXfrm>
    </dsp:sp>
    <dsp:sp modelId="{4992E1AF-6885-48B7-87C2-C9262DEF42AF}">
      <dsp:nvSpPr>
        <dsp:cNvPr id="0" name=""/>
        <dsp:cNvSpPr/>
      </dsp:nvSpPr>
      <dsp:spPr>
        <a:xfrm>
          <a:off x="6709264" y="6221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3546F-6669-43B9-BA2E-413547694F6B}">
      <dsp:nvSpPr>
        <dsp:cNvPr id="0" name=""/>
        <dsp:cNvSpPr/>
      </dsp:nvSpPr>
      <dsp:spPr>
        <a:xfrm>
          <a:off x="6943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86A9B-849E-464F-A39B-6E68A45459F1}">
      <dsp:nvSpPr>
        <dsp:cNvPr id="0" name=""/>
        <dsp:cNvSpPr/>
      </dsp:nvSpPr>
      <dsp:spPr>
        <a:xfrm>
          <a:off x="6358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print(f"Permissions for '{file_name}' set to rwxrwxr-x (775)")</a:t>
          </a:r>
        </a:p>
      </dsp:txBody>
      <dsp:txXfrm>
        <a:off x="6358264" y="20621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3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63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59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3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9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0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0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3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8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7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6" indent="-342906" algn="r" defTabSz="457207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r" defTabSz="457207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r" defTabSz="457207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r" defTabSz="457207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r" defTabSz="457207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r" defTabSz="457207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r" defTabSz="457207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r" defTabSz="457207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r" defTabSz="457207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r" defTabSz="45720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r" defTabSz="45720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r" defTabSz="45720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r" defTabSz="45720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r" defTabSz="45720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r" defTabSz="45720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r" defTabSz="45720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r" defTabSz="457207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1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ar-SA"/>
          </a:p>
        </p:txBody>
      </p:sp>
      <p:sp>
        <p:nvSpPr>
          <p:cNvPr id="2" name="TextBox 1"/>
          <p:cNvSpPr txBox="1"/>
          <p:nvPr/>
        </p:nvSpPr>
        <p:spPr>
          <a:xfrm>
            <a:off x="827484" y="452718"/>
            <a:ext cx="6710641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003366"/>
                </a:solidFill>
              </a:defRPr>
            </a:pPr>
            <a:r>
              <a:rPr lang="en-US" sz="4200" b="0" i="0" kern="1200" cap="all" spc="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Linux File Permissions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484" y="2763520"/>
            <a:ext cx="6709905" cy="3484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1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3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4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35" name="Rectangle 20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6696" y="1063417"/>
            <a:ext cx="2629122" cy="4675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003366"/>
                </a:solidFill>
              </a:defRPr>
            </a:pPr>
            <a:r>
              <a:rPr lang="en-US" sz="4200">
                <a:solidFill>
                  <a:srgbClr val="F2F2F2"/>
                </a:solidFill>
                <a:latin typeface="+mj-lt"/>
                <a:ea typeface="+mj-ea"/>
                <a:cs typeface="+mj-cs"/>
              </a:rPr>
              <a:t>🔐 Understanding File Permissions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6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D8062102-BBC1-EB43-9912-697FDF258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670357"/>
              </p:ext>
            </p:extLst>
          </p:nvPr>
        </p:nvGraphicFramePr>
        <p:xfrm>
          <a:off x="4206478" y="965200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27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2" name="TextBox 1"/>
          <p:cNvSpPr txBox="1"/>
          <p:nvPr/>
        </p:nvSpPr>
        <p:spPr>
          <a:xfrm>
            <a:off x="484583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003366"/>
                </a:solidFill>
              </a:defRPr>
            </a:pPr>
            <a:r>
              <a:rPr lang="en-US" sz="4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🔄 Flowchart Steps</a:t>
            </a:r>
          </a:p>
        </p:txBody>
      </p:sp>
      <p:graphicFrame>
        <p:nvGraphicFramePr>
          <p:cNvPr id="31" name="TextBox 2">
            <a:extLst>
              <a:ext uri="{FF2B5EF4-FFF2-40B4-BE49-F238E27FC236}">
                <a16:creationId xmlns:a16="http://schemas.microsoft.com/office/drawing/2014/main" id="{5B4475A2-C22E-3BE4-7B44-F84269613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454039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39475" y="1325880"/>
            <a:ext cx="3118750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003366"/>
                </a:solidFill>
              </a:defRPr>
            </a:pPr>
            <a:r>
              <a:rPr lang="en-US" sz="4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📊 Flowchart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7234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805530" y="805530"/>
            <a:ext cx="6858001" cy="5246939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ar-S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pic>
        <p:nvPicPr>
          <p:cNvPr id="3" name="Picture 2" descr="A_2D_digital_graphic_depicts_a_flowchart_and_code_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90" y="1384808"/>
            <a:ext cx="4087918" cy="4087918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6697" y="629267"/>
            <a:ext cx="6939116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003366"/>
                </a:solidFill>
              </a:defRPr>
            </a:pPr>
            <a:r>
              <a:rPr lang="en-US" sz="33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🐍 Python Code to Set Permissions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S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ar-SA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9794533-23B7-1166-DA94-88EC984790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722029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144</Words>
  <Application>Microsoft Office PowerPoint</Application>
  <PresentationFormat>عرض على الشاشة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أيون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weam Alswat</dc:creator>
  <cp:keywords/>
  <dc:description>generated using python-pptx</dc:description>
  <cp:lastModifiedBy>weam Alswat</cp:lastModifiedBy>
  <cp:revision>5</cp:revision>
  <dcterms:created xsi:type="dcterms:W3CDTF">2013-01-27T09:14:16Z</dcterms:created>
  <dcterms:modified xsi:type="dcterms:W3CDTF">2025-07-25T00:31:41Z</dcterms:modified>
  <cp:category/>
</cp:coreProperties>
</file>