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NetLogo AIDS Simulation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-1142375" y="95320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Justin Silcox and Alec Wilkinson-Gruber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Vvvvvvvvvvvvvvvvvvvvvvvvvvvvvvvvvvvvvvvvvvvvvvvvvvvvvvvvvvvvvvvvvvvvvvvvvvvvvvvvvvvvvvvvvvvvvvvvvvvvvvvvvvvvvvvvvvvvvvvvvvvvvvvvvvvvvvvvvvvvvvvvvvvvvvvvv</a:t>
            </a:r>
            <a:r>
              <a:rPr lang="en"/>
              <a:t>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v    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Simulation?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4525" y="1865575"/>
            <a:ext cx="8627400" cy="30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simulation represents the transmission of HIV/AIDS in a small population.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59719">
            <a:off x="1604612" y="2756112"/>
            <a:ext cx="2619374" cy="1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Parameters?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0950" y="18210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Initial-people: the starting number of people (sprites)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Average-coupling-</a:t>
            </a:r>
            <a:r>
              <a:rPr lang="en"/>
              <a:t>tendency</a:t>
            </a:r>
            <a:r>
              <a:rPr lang="en"/>
              <a:t>: the </a:t>
            </a:r>
            <a:r>
              <a:rPr lang="en"/>
              <a:t>likelihood</a:t>
            </a:r>
            <a:r>
              <a:rPr lang="en"/>
              <a:t> that two people will couple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Average-commitment: how long two people stay coupled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Average-condom-use: likelihood that person will use condom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Average-test-frequency: average frequency of HIV test in 1 year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</a:t>
            </a:r>
            <a:r>
              <a:rPr lang="en"/>
              <a:t>the Different Sprite States?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HIV-: </a:t>
            </a:r>
            <a:r>
              <a:rPr lang="en"/>
              <a:t>Uninfected (green)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HIV+:Infected and known (red)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HIV?:Infected and unknown (blue)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00" y="1608123"/>
            <a:ext cx="4061925" cy="33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Trials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6" y="1626174"/>
            <a:ext cx="4362586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525" y="1626174"/>
            <a:ext cx="4362600" cy="269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5728" y="1667674"/>
            <a:ext cx="4992151" cy="30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Trials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changed: Condom-use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0" y="1818100"/>
            <a:ext cx="5007051" cy="30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050" y="1764212"/>
            <a:ext cx="5151299" cy="31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3221" y="1714099"/>
            <a:ext cx="5499826" cy="33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96" y="0"/>
            <a:ext cx="44128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