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Retirement Report - Client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September 01,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Retirement Planning Analysis Overview</a:t>
            </a:r>
          </a:p>
          <a:p>
            <a:pPr lvl="1"/>
            <a:r>
              <a:t>Client: Client</a:t>
            </a:r>
          </a:p>
          <a:p>
            <a:pPr lvl="1"/>
            <a:r>
              <a:t>Scenarios Analyzed: 2</a:t>
            </a:r>
          </a:p>
          <a:p>
            <a:pPr lvl="1"/>
            <a:r>
              <a:t>Comprehensive retirement income analysis completed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 Details</a:t>
            </a:r>
          </a:p>
          <a:p>
            <a:pPr lvl="1"/>
            <a:r>
              <a:t>Retirement Age: N/A</a:t>
            </a:r>
          </a:p>
          <a:p>
            <a:pPr lvl="1"/>
            <a:r>
              <a:t>Life Expectancy: N/A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Scenario: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 Details</a:t>
            </a:r>
          </a:p>
          <a:p>
            <a:pPr lvl="1"/>
            <a:r>
              <a:t>Retirement Age: N/A</a:t>
            </a:r>
          </a:p>
          <a:p>
            <a:pPr lvl="1"/>
            <a:r>
              <a:t>Life Expectancy: N/A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Financial Charts and Projections</a:t>
            </a:r>
          </a:p>
          <a:p>
            <a:pPr lvl="1"/>
            <a:r>
              <a:t>• Asset allocation over time</a:t>
            </a:r>
          </a:p>
          <a:p>
            <a:pPr lvl="1"/>
            <a:r>
              <a:t>• Income vs. expenses projection</a:t>
            </a:r>
          </a:p>
          <a:p>
            <a:pPr lvl="1"/>
            <a:r>
              <a:t>• Monte Carlo simulation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Recommendations</a:t>
            </a:r>
          </a:p>
          <a:p>
            <a:pPr lvl="1"/>
            <a:r>
              <a:t>Consider tax-efficient withdrawal strategies</a:t>
            </a:r>
          </a:p>
          <a:p>
            <a:pPr lvl="1"/>
            <a:r>
              <a:t>Review Social Security claiming strategies</a:t>
            </a:r>
          </a:p>
          <a:p>
            <a:pPr lvl="1"/>
            <a:r>
              <a:t>Optimize asset allocation based on risk tolerance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