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503" r:id="rId2"/>
    <p:sldId id="260" r:id="rId3"/>
    <p:sldId id="261" r:id="rId4"/>
    <p:sldId id="616" r:id="rId5"/>
    <p:sldId id="615" r:id="rId6"/>
    <p:sldId id="617" r:id="rId7"/>
    <p:sldId id="614" r:id="rId8"/>
    <p:sldId id="491" r:id="rId9"/>
  </p:sldIdLst>
  <p:sldSz cx="9144000" cy="6858000" type="screen4x3"/>
  <p:notesSz cx="7010400" cy="92964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15:guide id="1" orient="horz">
          <p15:clr>
            <a:srgbClr val="A4A3A4"/>
          </p15:clr>
        </p15:guide>
        <p15:guide id="2" pos="2876">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shana Shapiro" initials="SS" lastIdx="2" clrIdx="0"/>
  <p:cmAuthor id="2" name="Tiffany D'Angelo"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5598"/>
    <a:srgbClr val="48A0A9"/>
    <a:srgbClr val="01588E"/>
    <a:srgbClr val="2DA5D7"/>
    <a:srgbClr val="003463"/>
    <a:srgbClr val="000000"/>
    <a:srgbClr val="929191"/>
    <a:srgbClr val="666666"/>
    <a:srgbClr val="004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1DF"/>
          </a:solidFill>
        </a:fill>
      </a:tcStyle>
    </a:wholeTbl>
    <a:band2H>
      <a:tcTxStyle/>
      <a:tcStyle>
        <a:tcBdr/>
        <a:fill>
          <a:solidFill>
            <a:srgbClr val="E7EA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6"/>
          </a:solidFill>
        </a:fill>
      </a:tcStyle>
    </a:wholeTbl>
    <a:band2H>
      <a:tcTxStyle/>
      <a:tcStyle>
        <a:tcBdr/>
        <a:fill>
          <a:solidFill>
            <a:srgbClr val="E6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4E4"/>
          </a:solidFill>
        </a:fill>
      </a:tcStyle>
    </a:wholeTbl>
    <a:band2H>
      <a:tcTxStyle/>
      <a:tcStyle>
        <a:tcBdr/>
        <a:fill>
          <a:solidFill>
            <a:srgbClr val="F2F2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6223" autoAdjust="0"/>
  </p:normalViewPr>
  <p:slideViewPr>
    <p:cSldViewPr snapToGrid="0" snapToObjects="1">
      <p:cViewPr>
        <p:scale>
          <a:sx n="122" d="100"/>
          <a:sy n="122" d="100"/>
        </p:scale>
        <p:origin x="288" y="192"/>
      </p:cViewPr>
      <p:guideLst>
        <p:guide orient="horz"/>
        <p:guide pos="2876"/>
      </p:guideLst>
    </p:cSldViewPr>
  </p:slideViewPr>
  <p:outlineViewPr>
    <p:cViewPr>
      <p:scale>
        <a:sx n="33" d="100"/>
        <a:sy n="33" d="100"/>
      </p:scale>
      <p:origin x="0" y="15066"/>
    </p:cViewPr>
  </p:outlineViewPr>
  <p:notesTextViewPr>
    <p:cViewPr>
      <p:scale>
        <a:sx n="100" d="100"/>
        <a:sy n="100" d="100"/>
      </p:scale>
      <p:origin x="0" y="0"/>
    </p:cViewPr>
  </p:notesTextViewPr>
  <p:sorterViewPr>
    <p:cViewPr>
      <p:scale>
        <a:sx n="200" d="100"/>
        <a:sy n="200" d="100"/>
      </p:scale>
      <p:origin x="0" y="680"/>
    </p:cViewPr>
  </p:sorterViewPr>
  <p:notesViewPr>
    <p:cSldViewPr snapToGrid="0" snapToObjects="1">
      <p:cViewPr varScale="1">
        <p:scale>
          <a:sx n="114" d="100"/>
          <a:sy n="114" d="100"/>
        </p:scale>
        <p:origin x="-5336" y="-104"/>
      </p:cViewPr>
      <p:guideLst>
        <p:guide orient="horz" pos="3024"/>
        <p:guide pos="2304"/>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28" Type="http://schemas.microsoft.com/office/2016/11/relationships/changesInfo" Target="changesInfos/changesInfo1.xml"/><Relationship Id="rId10"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Ponzurick" userId="6362ddb3-6acc-4383-8c79-d31028bfd755" providerId="ADAL" clId="{CCC805A3-9272-48FB-800B-8C781F39628E}"/>
    <pc:docChg chg="modSld">
      <pc:chgData name="Adam Ponzurick" userId="6362ddb3-6acc-4383-8c79-d31028bfd755" providerId="ADAL" clId="{CCC805A3-9272-48FB-800B-8C781F39628E}" dt="2020-10-19T15:14:23.297" v="16" actId="20577"/>
      <pc:docMkLst>
        <pc:docMk/>
      </pc:docMkLst>
      <pc:sldChg chg="modSp mod">
        <pc:chgData name="Adam Ponzurick" userId="6362ddb3-6acc-4383-8c79-d31028bfd755" providerId="ADAL" clId="{CCC805A3-9272-48FB-800B-8C781F39628E}" dt="2020-10-19T15:14:23.297" v="16" actId="20577"/>
        <pc:sldMkLst>
          <pc:docMk/>
          <pc:sldMk cId="1574084242" sldId="614"/>
        </pc:sldMkLst>
        <pc:graphicFrameChg chg="modGraphic">
          <ac:chgData name="Adam Ponzurick" userId="6362ddb3-6acc-4383-8c79-d31028bfd755" providerId="ADAL" clId="{CCC805A3-9272-48FB-800B-8C781F39628E}" dt="2020-10-19T15:14:23.297" v="16" actId="20577"/>
          <ac:graphicFrameMkLst>
            <pc:docMk/>
            <pc:sldMk cId="1574084242" sldId="614"/>
            <ac:graphicFrameMk id="5"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07-19T16:52:46.121" idx="2">
    <p:pos x="6000" y="0"/>
    <p:text>Have to make sure this image is cropped to the slide the way we want. Does "Personal" just mean In-Person Door-to-Door?</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nm6KoM"/>
      </p:ext>
    </p:extLst>
  </p:cm>
  <p:cm authorId="2" dt="2019-07-19T16:54:15.803" idx="1">
    <p:pos x="-171" y="1216"/>
    <p:text>I think this slide would be a good intro if we were to change this wording up to capture our main objectives to set up the slides to follow it.</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nm6KoE"/>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7-19T16:54:39.947" idx="3">
    <p:pos x="6000" y="0"/>
    <p:text>We can scrap this slide as well.</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nm6KoI"/>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1"/>
            <a:ext cx="3038145" cy="464205"/>
          </a:xfrm>
          <a:prstGeom prst="rect">
            <a:avLst/>
          </a:prstGeom>
        </p:spPr>
        <p:txBody>
          <a:bodyPr vert="horz" lIns="88139" tIns="44070" rIns="88139" bIns="44070" rtlCol="0"/>
          <a:lstStyle>
            <a:lvl1pPr algn="r">
              <a:defRPr sz="1200"/>
            </a:lvl1pPr>
          </a:lstStyle>
          <a:p>
            <a:fld id="{661F8516-2899-B645-A02E-84909ADB0A76}" type="datetimeFigureOut">
              <a:rPr lang="en-US" smtClean="0"/>
              <a:t>11/2/20</a:t>
            </a:fld>
            <a:endParaRPr lang="en-US"/>
          </a:p>
        </p:txBody>
      </p:sp>
      <p:sp>
        <p:nvSpPr>
          <p:cNvPr id="4" name="Footer Placeholder 3"/>
          <p:cNvSpPr>
            <a:spLocks noGrp="1"/>
          </p:cNvSpPr>
          <p:nvPr>
            <p:ph type="ftr" sz="quarter" idx="2"/>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88139" tIns="44070" rIns="88139" bIns="44070" rtlCol="0" anchor="b"/>
          <a:lstStyle>
            <a:lvl1pPr algn="r">
              <a:defRPr sz="1200"/>
            </a:lvl1pPr>
          </a:lstStyle>
          <a:p>
            <a:fld id="{E0A25E00-2D9F-B043-A07D-560D63B3EDF4}" type="slidenum">
              <a:rPr lang="en-US" smtClean="0"/>
              <a:t>‹#›</a:t>
            </a:fld>
            <a:endParaRPr lang="en-US"/>
          </a:p>
        </p:txBody>
      </p:sp>
    </p:spTree>
    <p:extLst>
      <p:ext uri="{BB962C8B-B14F-4D97-AF65-F5344CB8AC3E}">
        <p14:creationId xmlns:p14="http://schemas.microsoft.com/office/powerpoint/2010/main" val="1966049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81100" y="698500"/>
            <a:ext cx="4648200" cy="3486150"/>
          </a:xfrm>
          <a:prstGeom prst="rect">
            <a:avLst/>
          </a:prstGeom>
        </p:spPr>
        <p:txBody>
          <a:bodyPr lIns="93158" tIns="46580" rIns="93158" bIns="46580"/>
          <a:lstStyle/>
          <a:p>
            <a:endParaRPr/>
          </a:p>
        </p:txBody>
      </p:sp>
      <p:sp>
        <p:nvSpPr>
          <p:cNvPr id="95" name="Shape 95"/>
          <p:cNvSpPr>
            <a:spLocks noGrp="1"/>
          </p:cNvSpPr>
          <p:nvPr>
            <p:ph type="body" sz="quarter" idx="1"/>
          </p:nvPr>
        </p:nvSpPr>
        <p:spPr>
          <a:xfrm>
            <a:off x="934720" y="4415790"/>
            <a:ext cx="5140960" cy="4183380"/>
          </a:xfrm>
          <a:prstGeom prst="rect">
            <a:avLst/>
          </a:prstGeom>
        </p:spPr>
        <p:txBody>
          <a:bodyPr lIns="93158" tIns="46580" rIns="93158" bIns="46580"/>
          <a:lstStyle/>
          <a:p>
            <a:endParaRPr/>
          </a:p>
        </p:txBody>
      </p:sp>
    </p:spTree>
    <p:extLst>
      <p:ext uri="{BB962C8B-B14F-4D97-AF65-F5344CB8AC3E}">
        <p14:creationId xmlns:p14="http://schemas.microsoft.com/office/powerpoint/2010/main" val="2841518074"/>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Shape 773"/>
          <p:cNvSpPr>
            <a:spLocks noGrp="1" noRot="1" noChangeAspect="1"/>
          </p:cNvSpPr>
          <p:nvPr>
            <p:ph type="sldImg"/>
          </p:nvPr>
        </p:nvSpPr>
        <p:spPr>
          <a:xfrm>
            <a:off x="1181100" y="698500"/>
            <a:ext cx="4648200" cy="3486150"/>
          </a:xfrm>
          <a:prstGeom prst="rect">
            <a:avLst/>
          </a:prstGeom>
        </p:spPr>
        <p:txBody>
          <a:bodyPr/>
          <a:lstStyle/>
          <a:p>
            <a:endParaRPr/>
          </a:p>
        </p:txBody>
      </p:sp>
      <p:sp>
        <p:nvSpPr>
          <p:cNvPr id="774" name="Shape 774"/>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144748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975360" y="4560570"/>
            <a:ext cx="5364480" cy="4320540"/>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SzPts val="1200"/>
              <a:buFont typeface="Calibri"/>
              <a:buNone/>
            </a:pPr>
            <a:r>
              <a:rPr lang="en-US"/>
              <a:t>Who we are and what we excel at. The goal of this first block of slides is to inform our audience of exactly why they should be listening to us. And to make sure we understand their needs. </a:t>
            </a:r>
            <a:endParaRPr/>
          </a:p>
        </p:txBody>
      </p:sp>
      <p:sp>
        <p:nvSpPr>
          <p:cNvPr id="141" name="Google Shape;14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0602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975360" y="4560570"/>
            <a:ext cx="5364480" cy="43205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1" name="Google Shape;15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9956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3:notes"/>
          <p:cNvSpPr txBox="1">
            <a:spLocks noGrp="1"/>
          </p:cNvSpPr>
          <p:nvPr>
            <p:ph type="body" idx="1"/>
          </p:nvPr>
        </p:nvSpPr>
        <p:spPr>
          <a:xfrm>
            <a:off x="975360" y="4560570"/>
            <a:ext cx="5364480" cy="43205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200"/>
              <a:buFont typeface="Calibri"/>
              <a:buNone/>
            </a:pPr>
            <a:endParaRPr dirty="0">
              <a:latin typeface="Century Gothic" panose="020B0502020202020204" pitchFamily="34" charset="0"/>
            </a:endParaRPr>
          </a:p>
        </p:txBody>
      </p:sp>
    </p:spTree>
    <p:extLst>
      <p:ext uri="{BB962C8B-B14F-4D97-AF65-F5344CB8AC3E}">
        <p14:creationId xmlns:p14="http://schemas.microsoft.com/office/powerpoint/2010/main" val="115393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3:notes"/>
          <p:cNvSpPr txBox="1">
            <a:spLocks noGrp="1"/>
          </p:cNvSpPr>
          <p:nvPr>
            <p:ph type="body" idx="1"/>
          </p:nvPr>
        </p:nvSpPr>
        <p:spPr>
          <a:xfrm>
            <a:off x="975360" y="4560570"/>
            <a:ext cx="5364480" cy="43205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200"/>
              <a:buFont typeface="Calibri"/>
              <a:buNone/>
            </a:pPr>
            <a:endParaRPr dirty="0">
              <a:latin typeface="Century Gothic" panose="020B0502020202020204" pitchFamily="34" charset="0"/>
            </a:endParaRPr>
          </a:p>
        </p:txBody>
      </p:sp>
    </p:spTree>
    <p:extLst>
      <p:ext uri="{BB962C8B-B14F-4D97-AF65-F5344CB8AC3E}">
        <p14:creationId xmlns:p14="http://schemas.microsoft.com/office/powerpoint/2010/main" val="179647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4" name="Google Shape;504;p13:notes"/>
          <p:cNvSpPr txBox="1">
            <a:spLocks noGrp="1"/>
          </p:cNvSpPr>
          <p:nvPr>
            <p:ph type="body" idx="1"/>
          </p:nvPr>
        </p:nvSpPr>
        <p:spPr>
          <a:xfrm>
            <a:off x="975360" y="4560570"/>
            <a:ext cx="5364480" cy="43205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200"/>
              <a:buFont typeface="Calibri"/>
              <a:buNone/>
            </a:pPr>
            <a:endParaRPr dirty="0">
              <a:latin typeface="Century Gothic" panose="020B0502020202020204" pitchFamily="34" charset="0"/>
            </a:endParaRPr>
          </a:p>
        </p:txBody>
      </p:sp>
    </p:spTree>
    <p:extLst>
      <p:ext uri="{BB962C8B-B14F-4D97-AF65-F5344CB8AC3E}">
        <p14:creationId xmlns:p14="http://schemas.microsoft.com/office/powerpoint/2010/main" val="31129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Shape 889"/>
          <p:cNvSpPr>
            <a:spLocks noGrp="1" noRot="1" noChangeAspect="1"/>
          </p:cNvSpPr>
          <p:nvPr>
            <p:ph type="sldImg"/>
          </p:nvPr>
        </p:nvSpPr>
        <p:spPr>
          <a:xfrm>
            <a:off x="1181100" y="698500"/>
            <a:ext cx="4648200" cy="3486150"/>
          </a:xfrm>
          <a:prstGeom prst="rect">
            <a:avLst/>
          </a:prstGeom>
        </p:spPr>
        <p:txBody>
          <a:bodyPr/>
          <a:lstStyle/>
          <a:p>
            <a:endParaRPr/>
          </a:p>
        </p:txBody>
      </p:sp>
      <p:sp>
        <p:nvSpPr>
          <p:cNvPr id="890" name="Shape 890"/>
          <p:cNvSpPr>
            <a:spLocks noGrp="1"/>
          </p:cNvSpPr>
          <p:nvPr>
            <p:ph type="body" sz="quarter" idx="1"/>
          </p:nvPr>
        </p:nvSpPr>
        <p:spPr>
          <a:prstGeom prst="rect">
            <a:avLst/>
          </a:prstGeom>
        </p:spPr>
        <p:txBody>
          <a:bodyPr/>
          <a:lstStyle/>
          <a:p>
            <a:endParaRPr b="0" dirty="0"/>
          </a:p>
        </p:txBody>
      </p:sp>
    </p:spTree>
    <p:extLst>
      <p:ext uri="{BB962C8B-B14F-4D97-AF65-F5344CB8AC3E}">
        <p14:creationId xmlns:p14="http://schemas.microsoft.com/office/powerpoint/2010/main" val="369623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Photos">
    <p:spTree>
      <p:nvGrpSpPr>
        <p:cNvPr id="1" name=""/>
        <p:cNvGrpSpPr/>
        <p:nvPr/>
      </p:nvGrpSpPr>
      <p:grpSpPr>
        <a:xfrm>
          <a:off x="0" y="0"/>
          <a:ext cx="0" cy="0"/>
          <a:chOff x="0" y="0"/>
          <a:chExt cx="0" cy="0"/>
        </a:xfrm>
      </p:grpSpPr>
      <p:pic>
        <p:nvPicPr>
          <p:cNvPr id="2" name="Picture 1" descr="CoverImage_10x75.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8" name="Picture 7" descr="Cumulus_Curve2.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27536" y="-1"/>
            <a:ext cx="6125608" cy="6858001"/>
          </a:xfrm>
          <a:prstGeom prst="rect">
            <a:avLst/>
          </a:prstGeom>
        </p:spPr>
      </p:pic>
    </p:spTree>
    <p:extLst>
      <p:ext uri="{BB962C8B-B14F-4D97-AF65-F5344CB8AC3E}">
        <p14:creationId xmlns:p14="http://schemas.microsoft.com/office/powerpoint/2010/main" val="25874265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ivider Slide - Sample 2">
    <p:spTree>
      <p:nvGrpSpPr>
        <p:cNvPr id="1" name=""/>
        <p:cNvGrpSpPr/>
        <p:nvPr/>
      </p:nvGrpSpPr>
      <p:grpSpPr>
        <a:xfrm>
          <a:off x="0" y="0"/>
          <a:ext cx="0" cy="0"/>
          <a:chOff x="0" y="0"/>
          <a:chExt cx="0" cy="0"/>
        </a:xfrm>
      </p:grpSpPr>
      <p:pic>
        <p:nvPicPr>
          <p:cNvPr id="5" name="image5.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588" y="0"/>
            <a:ext cx="91455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3" name="Straight Connector 2"/>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2" name="Shape 2"/>
          <p:cNvSpPr>
            <a:spLocks noGrp="1"/>
          </p:cNvSpPr>
          <p:nvPr>
            <p:ph type="title"/>
          </p:nvPr>
        </p:nvSpPr>
        <p:spPr>
          <a:xfrm>
            <a:off x="407988" y="274639"/>
            <a:ext cx="8443912" cy="792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Title Text</a:t>
            </a:r>
          </a:p>
        </p:txBody>
      </p:sp>
      <p:sp>
        <p:nvSpPr>
          <p:cNvPr id="13" name="Shape 3"/>
          <p:cNvSpPr>
            <a:spLocks noGrp="1"/>
          </p:cNvSpPr>
          <p:nvPr>
            <p:ph idx="1"/>
          </p:nvPr>
        </p:nvSpPr>
        <p:spPr>
          <a:xfrm>
            <a:off x="407988" y="1333500"/>
            <a:ext cx="8443912" cy="47926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pic>
        <p:nvPicPr>
          <p:cNvPr id="8" name="Picture 7" descr="CRSG_DCM-Horizontal-White.png">
            <a:extLst>
              <a:ext uri="{FF2B5EF4-FFF2-40B4-BE49-F238E27FC236}">
                <a16:creationId xmlns:a16="http://schemas.microsoft.com/office/drawing/2014/main" xmlns="" id="{216424D0-225E-2F43-911B-B0C3AC24A2E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93309" y="6475741"/>
            <a:ext cx="1006055" cy="274779"/>
          </a:xfrm>
          <a:prstGeom prst="rect">
            <a:avLst/>
          </a:prstGeom>
        </p:spPr>
      </p:pic>
      <p:sp>
        <p:nvSpPr>
          <p:cNvPr id="9" name="Shape 13">
            <a:extLst>
              <a:ext uri="{FF2B5EF4-FFF2-40B4-BE49-F238E27FC236}">
                <a16:creationId xmlns:a16="http://schemas.microsoft.com/office/drawing/2014/main" xmlns="" id="{1D8EA047-A247-0745-96F0-07FEDC0EED8C}"/>
              </a:ext>
            </a:extLst>
          </p:cNvPr>
          <p:cNvSpPr txBox="1">
            <a:spLocks/>
          </p:cNvSpPr>
          <p:nvPr userDrawn="1"/>
        </p:nvSpPr>
        <p:spPr>
          <a:xfrm>
            <a:off x="8718022"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075839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Rectangle 2"/>
          <p:cNvSpPr/>
          <p:nvPr userDrawn="1"/>
        </p:nvSpPr>
        <p:spPr>
          <a:xfrm>
            <a:off x="0" y="0"/>
            <a:ext cx="9144000" cy="925286"/>
          </a:xfrm>
          <a:prstGeom prst="rect">
            <a:avLst/>
          </a:prstGeom>
          <a:gradFill flip="none" rotWithShape="1">
            <a:gsLst>
              <a:gs pos="100000">
                <a:schemeClr val="bg1">
                  <a:lumMod val="85000"/>
                </a:schemeClr>
              </a:gs>
              <a:gs pos="0">
                <a:srgbClr val="FFFFFF"/>
              </a:gs>
            </a:gsLst>
            <a:path path="circle">
              <a:fillToRect l="50000" t="50000" r="50000" b="50000"/>
            </a:path>
            <a:tileRect/>
          </a:gradFill>
          <a:ln>
            <a:gradFill flip="none" rotWithShape="1">
              <a:gsLst>
                <a:gs pos="0">
                  <a:schemeClr val="bg1">
                    <a:lumMod val="85000"/>
                  </a:schemeClr>
                </a:gs>
                <a:gs pos="100000">
                  <a:schemeClr val="bg1"/>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pic>
        <p:nvPicPr>
          <p:cNvPr id="8" name="Picture 7" descr="BKG3.jpg"/>
          <p:cNvPicPr>
            <a:picLocks noChangeAspect="1"/>
          </p:cNvPicPr>
          <p:nvPr/>
        </p:nvPicPr>
        <p:blipFill rotWithShape="1">
          <a:blip r:embed="rId2" cstate="screen">
            <a:extLst>
              <a:ext uri="{28A0092B-C50C-407E-A947-70E740481C1C}">
                <a14:useLocalDpi xmlns:a14="http://schemas.microsoft.com/office/drawing/2010/main"/>
              </a:ext>
            </a:extLst>
          </a:blip>
          <a:srcRect t="-1070567"/>
          <a:stretch/>
        </p:blipFill>
        <p:spPr>
          <a:xfrm>
            <a:off x="0" y="-77107"/>
            <a:ext cx="9144000" cy="6935107"/>
          </a:xfrm>
          <a:prstGeom prst="rect">
            <a:avLst/>
          </a:prstGeom>
        </p:spPr>
      </p:pic>
      <p:sp>
        <p:nvSpPr>
          <p:cNvPr id="2" name="Title 1"/>
          <p:cNvSpPr>
            <a:spLocks noGrp="1"/>
          </p:cNvSpPr>
          <p:nvPr>
            <p:ph type="title" hasCustomPrompt="1"/>
          </p:nvPr>
        </p:nvSpPr>
        <p:spPr>
          <a:xfrm>
            <a:off x="208643" y="90714"/>
            <a:ext cx="8699499" cy="834572"/>
          </a:xfrm>
        </p:spPr>
        <p:txBody>
          <a:bodyPr>
            <a:noAutofit/>
          </a:bodyPr>
          <a:lstStyle>
            <a:lvl1pPr algn="l">
              <a:defRPr sz="2400" b="1" i="0" baseline="0">
                <a:solidFill>
                  <a:srgbClr val="0773B1"/>
                </a:solidFill>
                <a:latin typeface="Century Gothic"/>
                <a:cs typeface="Century Gothic"/>
              </a:defRPr>
            </a:lvl1pPr>
          </a:lstStyle>
          <a:p>
            <a:r>
              <a:rPr lang="en-US" dirty="0"/>
              <a:t>CONTENT SLIDE</a:t>
            </a:r>
          </a:p>
        </p:txBody>
      </p:sp>
      <p:sp>
        <p:nvSpPr>
          <p:cNvPr id="13" name="Content Placeholder 2"/>
          <p:cNvSpPr>
            <a:spLocks noGrp="1"/>
          </p:cNvSpPr>
          <p:nvPr>
            <p:ph sz="half" idx="1" hasCustomPrompt="1"/>
          </p:nvPr>
        </p:nvSpPr>
        <p:spPr>
          <a:xfrm>
            <a:off x="208643" y="1155286"/>
            <a:ext cx="8699499" cy="4981178"/>
          </a:xfrm>
        </p:spPr>
        <p:txBody>
          <a:bodyPr>
            <a:normAutofit/>
          </a:bodyPr>
          <a:lstStyle>
            <a:lvl1pPr marL="0" indent="0">
              <a:buClr>
                <a:srgbClr val="0F5EA2"/>
              </a:buClr>
              <a:buNone/>
              <a:defRPr sz="1800"/>
            </a:lvl1pPr>
            <a:lvl2pPr marL="457200" indent="0">
              <a:buClr>
                <a:srgbClr val="0F5EA2"/>
              </a:buClr>
              <a:buNone/>
              <a:defRPr sz="1800"/>
            </a:lvl2pPr>
            <a:lvl3pPr marL="914400" indent="0">
              <a:buClr>
                <a:srgbClr val="0F5EA2"/>
              </a:buClr>
              <a:buNone/>
              <a:defRPr sz="1800"/>
            </a:lvl3pPr>
            <a:lvl4pPr marL="1371600" indent="0">
              <a:buClr>
                <a:srgbClr val="0F5EA2"/>
              </a:buClr>
              <a:buNone/>
              <a:defRPr sz="1800"/>
            </a:lvl4pPr>
            <a:lvl5pPr marL="1828800" indent="0">
              <a:buClr>
                <a:srgbClr val="0F5EA2"/>
              </a:buClr>
              <a:buNone/>
              <a:defRPr sz="1800"/>
            </a:lvl5pPr>
          </a:lstStyle>
          <a:p>
            <a:r>
              <a:rPr lang="en-US" dirty="0" err="1"/>
              <a:t>Lorem</a:t>
            </a:r>
            <a:r>
              <a:rPr lang="en-US" dirty="0"/>
              <a:t> </a:t>
            </a:r>
            <a:r>
              <a:rPr lang="en-US" dirty="0" err="1"/>
              <a:t>ipsum</a:t>
            </a:r>
            <a:endParaRPr lang="en-US" dirty="0"/>
          </a:p>
        </p:txBody>
      </p:sp>
      <p:pic>
        <p:nvPicPr>
          <p:cNvPr id="14" name="Picture 13" descr="CM_WEVM-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20737" y="6314882"/>
            <a:ext cx="3523263" cy="491495"/>
          </a:xfrm>
          <a:prstGeom prst="rect">
            <a:avLst/>
          </a:prstGeom>
        </p:spPr>
      </p:pic>
      <p:sp>
        <p:nvSpPr>
          <p:cNvPr id="16" name="Slide Number Placeholder 5"/>
          <p:cNvSpPr>
            <a:spLocks noGrp="1"/>
          </p:cNvSpPr>
          <p:nvPr>
            <p:ph type="sldNum" sz="quarter" idx="12"/>
          </p:nvPr>
        </p:nvSpPr>
        <p:spPr>
          <a:xfrm>
            <a:off x="61913" y="6408738"/>
            <a:ext cx="2133600" cy="365125"/>
          </a:xfrm>
        </p:spPr>
        <p:txBody>
          <a:bodyPr/>
          <a:lstStyle>
            <a:lvl1pPr algn="l">
              <a:defRPr sz="1400" b="0" i="0">
                <a:solidFill>
                  <a:srgbClr val="FFFFFF"/>
                </a:solidFill>
                <a:latin typeface="Century Gothic"/>
                <a:cs typeface="Century Gothic"/>
              </a:defRPr>
            </a:lvl1pPr>
          </a:lstStyle>
          <a:p>
            <a:fld id="{609ACAB3-D35C-8241-AB83-E28ED2254DB4}" type="slidenum">
              <a:rPr lang="en-US" smtClean="0"/>
              <a:pPr/>
              <a:t>‹#›</a:t>
            </a:fld>
            <a:endParaRPr lang="en-US" dirty="0"/>
          </a:p>
        </p:txBody>
      </p:sp>
    </p:spTree>
    <p:extLst>
      <p:ext uri="{BB962C8B-B14F-4D97-AF65-F5344CB8AC3E}">
        <p14:creationId xmlns:p14="http://schemas.microsoft.com/office/powerpoint/2010/main" val="3037228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 White Footer">
  <p:cSld name="1_Content Slide - White Footer">
    <p:spTree>
      <p:nvGrpSpPr>
        <p:cNvPr id="1" name="Shape 19"/>
        <p:cNvGrpSpPr/>
        <p:nvPr/>
      </p:nvGrpSpPr>
      <p:grpSpPr>
        <a:xfrm>
          <a:off x="0" y="0"/>
          <a:ext cx="0" cy="0"/>
          <a:chOff x="0" y="0"/>
          <a:chExt cx="0" cy="0"/>
        </a:xfrm>
      </p:grpSpPr>
      <p:pic>
        <p:nvPicPr>
          <p:cNvPr id="20" name="Google Shape;20;p58" descr="Cumulus-WhiteBKG.jpg"/>
          <p:cNvPicPr preferRelativeResize="0"/>
          <p:nvPr/>
        </p:nvPicPr>
        <p:blipFill rotWithShape="1">
          <a:blip r:embed="rId2">
            <a:alphaModFix/>
          </a:blip>
          <a:srcRect/>
          <a:stretch/>
        </p:blipFill>
        <p:spPr>
          <a:xfrm>
            <a:off x="1" y="5537200"/>
            <a:ext cx="9135879" cy="1320800"/>
          </a:xfrm>
          <a:prstGeom prst="rect">
            <a:avLst/>
          </a:prstGeom>
          <a:noFill/>
          <a:ln>
            <a:noFill/>
          </a:ln>
        </p:spPr>
      </p:pic>
      <p:cxnSp>
        <p:nvCxnSpPr>
          <p:cNvPr id="21" name="Google Shape;21;p58"/>
          <p:cNvCxnSpPr/>
          <p:nvPr/>
        </p:nvCxnSpPr>
        <p:spPr>
          <a:xfrm>
            <a:off x="-1588" y="1231900"/>
            <a:ext cx="9145588" cy="0"/>
          </a:xfrm>
          <a:prstGeom prst="straightConnector1">
            <a:avLst/>
          </a:prstGeom>
          <a:noFill/>
          <a:ln w="25400" cap="flat" cmpd="sng">
            <a:solidFill>
              <a:srgbClr val="D8D8D8"/>
            </a:solidFill>
            <a:prstDash val="solid"/>
            <a:round/>
            <a:headEnd type="none" w="sm" len="sm"/>
            <a:tailEnd type="none" w="sm" len="sm"/>
          </a:ln>
        </p:spPr>
      </p:cxnSp>
      <p:sp>
        <p:nvSpPr>
          <p:cNvPr id="22" name="Google Shape;22;p58"/>
          <p:cNvSpPr txBox="1">
            <a:spLocks noGrp="1"/>
          </p:cNvSpPr>
          <p:nvPr>
            <p:ph type="body" idx="1"/>
          </p:nvPr>
        </p:nvSpPr>
        <p:spPr>
          <a:xfrm>
            <a:off x="377826" y="1422400"/>
            <a:ext cx="8423275" cy="463973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00"/>
              </a:spcBef>
              <a:spcAft>
                <a:spcPts val="0"/>
              </a:spcAft>
              <a:buClr>
                <a:srgbClr val="000000"/>
              </a:buClr>
              <a:buSzPts val="1800"/>
              <a:buNone/>
              <a:defRPr/>
            </a:lvl1pPr>
            <a:lvl2pPr marL="914400" lvl="1" indent="-228600" algn="l">
              <a:lnSpc>
                <a:spcPct val="100000"/>
              </a:lnSpc>
              <a:spcBef>
                <a:spcPts val="400"/>
              </a:spcBef>
              <a:spcAft>
                <a:spcPts val="0"/>
              </a:spcAft>
              <a:buClr>
                <a:srgbClr val="000000"/>
              </a:buClr>
              <a:buSzPts val="1800"/>
              <a:buNone/>
              <a:defRPr/>
            </a:lvl2pPr>
            <a:lvl3pPr marL="1371600" lvl="2" indent="-228600" algn="l">
              <a:lnSpc>
                <a:spcPct val="100000"/>
              </a:lnSpc>
              <a:spcBef>
                <a:spcPts val="400"/>
              </a:spcBef>
              <a:spcAft>
                <a:spcPts val="0"/>
              </a:spcAft>
              <a:buClr>
                <a:srgbClr val="000000"/>
              </a:buClr>
              <a:buSzPts val="1800"/>
              <a:buNone/>
              <a:defRPr/>
            </a:lvl3pPr>
            <a:lvl4pPr marL="1828800" lvl="3" indent="-228600" algn="l">
              <a:lnSpc>
                <a:spcPct val="100000"/>
              </a:lnSpc>
              <a:spcBef>
                <a:spcPts val="400"/>
              </a:spcBef>
              <a:spcAft>
                <a:spcPts val="0"/>
              </a:spcAft>
              <a:buClr>
                <a:srgbClr val="000000"/>
              </a:buClr>
              <a:buSzPts val="1800"/>
              <a:buNone/>
              <a:defRPr/>
            </a:lvl4pPr>
            <a:lvl5pPr marL="2286000" lvl="4" indent="-228600" algn="l">
              <a:lnSpc>
                <a:spcPct val="100000"/>
              </a:lnSpc>
              <a:spcBef>
                <a:spcPts val="400"/>
              </a:spcBef>
              <a:spcAft>
                <a:spcPts val="0"/>
              </a:spcAft>
              <a:buClr>
                <a:srgbClr val="000000"/>
              </a:buClr>
              <a:buSzPts val="1800"/>
              <a:buNone/>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3" name="Google Shape;23;p58"/>
          <p:cNvSpPr txBox="1"/>
          <p:nvPr/>
        </p:nvSpPr>
        <p:spPr>
          <a:xfrm>
            <a:off x="8718022" y="6441999"/>
            <a:ext cx="425978" cy="26160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FBFBF"/>
              </a:buClr>
              <a:buSzPts val="1100"/>
              <a:buFont typeface="Century Gothic"/>
              <a:buNone/>
            </a:pPr>
            <a:fld id="{00000000-1234-1234-1234-123412341234}" type="slidenum">
              <a:rPr lang="en-US" sz="1100" b="0" i="0" u="none" strike="noStrike" cap="none">
                <a:solidFill>
                  <a:srgbClr val="BFBFBF"/>
                </a:solidFill>
                <a:latin typeface="Century Gothic"/>
                <a:ea typeface="Century Gothic"/>
                <a:cs typeface="Century Gothic"/>
                <a:sym typeface="Century Gothic"/>
              </a:rPr>
              <a:t>‹#›</a:t>
            </a:fld>
            <a:endParaRPr sz="1100" b="0" i="0" u="none" strike="noStrike" cap="none">
              <a:solidFill>
                <a:srgbClr val="BFBFBF"/>
              </a:solidFill>
              <a:latin typeface="Century Gothic"/>
              <a:ea typeface="Century Gothic"/>
              <a:cs typeface="Century Gothic"/>
              <a:sym typeface="Century Gothic"/>
            </a:endParaRPr>
          </a:p>
        </p:txBody>
      </p:sp>
      <p:cxnSp>
        <p:nvCxnSpPr>
          <p:cNvPr id="24" name="Google Shape;24;p58"/>
          <p:cNvCxnSpPr/>
          <p:nvPr/>
        </p:nvCxnSpPr>
        <p:spPr>
          <a:xfrm>
            <a:off x="-1588" y="1231900"/>
            <a:ext cx="9145588" cy="0"/>
          </a:xfrm>
          <a:prstGeom prst="straightConnector1">
            <a:avLst/>
          </a:prstGeom>
          <a:noFill/>
          <a:ln w="25400" cap="flat" cmpd="sng">
            <a:solidFill>
              <a:srgbClr val="D8D8D8"/>
            </a:solidFill>
            <a:prstDash val="solid"/>
            <a:round/>
            <a:headEnd type="none" w="sm" len="sm"/>
            <a:tailEnd type="none" w="sm" len="sm"/>
          </a:ln>
        </p:spPr>
      </p:cxnSp>
      <p:sp>
        <p:nvSpPr>
          <p:cNvPr id="25" name="Google Shape;25;p58"/>
          <p:cNvSpPr txBox="1">
            <a:spLocks noGrp="1"/>
          </p:cNvSpPr>
          <p:nvPr>
            <p:ph type="title"/>
          </p:nvPr>
        </p:nvSpPr>
        <p:spPr>
          <a:xfrm>
            <a:off x="407988" y="274639"/>
            <a:ext cx="8443912" cy="792162"/>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chemeClr val="accent1"/>
              </a:buClr>
              <a:buSzPts val="3200"/>
              <a:buFont typeface="Century Gothic"/>
              <a:buNone/>
              <a:defRPr sz="3200"/>
            </a:lvl1pPr>
            <a:lvl2pPr lvl="1" algn="ctr">
              <a:lnSpc>
                <a:spcPct val="100000"/>
              </a:lnSpc>
              <a:spcBef>
                <a:spcPts val="0"/>
              </a:spcBef>
              <a:spcAft>
                <a:spcPts val="0"/>
              </a:spcAft>
              <a:buClr>
                <a:schemeClr val="accent1"/>
              </a:buClr>
              <a:buSzPts val="1800"/>
              <a:buFont typeface="Century Gothic"/>
              <a:buNone/>
              <a:defRPr/>
            </a:lvl2pPr>
            <a:lvl3pPr lvl="2" algn="ctr">
              <a:lnSpc>
                <a:spcPct val="100000"/>
              </a:lnSpc>
              <a:spcBef>
                <a:spcPts val="0"/>
              </a:spcBef>
              <a:spcAft>
                <a:spcPts val="0"/>
              </a:spcAft>
              <a:buClr>
                <a:schemeClr val="accent1"/>
              </a:buClr>
              <a:buSzPts val="1800"/>
              <a:buFont typeface="Century Gothic"/>
              <a:buNone/>
              <a:defRPr/>
            </a:lvl3pPr>
            <a:lvl4pPr lvl="3" algn="ctr">
              <a:lnSpc>
                <a:spcPct val="100000"/>
              </a:lnSpc>
              <a:spcBef>
                <a:spcPts val="0"/>
              </a:spcBef>
              <a:spcAft>
                <a:spcPts val="0"/>
              </a:spcAft>
              <a:buClr>
                <a:schemeClr val="accent1"/>
              </a:buClr>
              <a:buSzPts val="1800"/>
              <a:buFont typeface="Century Gothic"/>
              <a:buNone/>
              <a:defRPr/>
            </a:lvl4pPr>
            <a:lvl5pPr lvl="4" algn="ctr">
              <a:lnSpc>
                <a:spcPct val="100000"/>
              </a:lnSpc>
              <a:spcBef>
                <a:spcPts val="0"/>
              </a:spcBef>
              <a:spcAft>
                <a:spcPts val="0"/>
              </a:spcAft>
              <a:buClr>
                <a:schemeClr val="accent1"/>
              </a:buClr>
              <a:buSzPts val="1800"/>
              <a:buFont typeface="Century Gothic"/>
              <a:buNone/>
              <a:defRPr/>
            </a:lvl5pPr>
            <a:lvl6pPr lvl="5" algn="ctr">
              <a:lnSpc>
                <a:spcPct val="100000"/>
              </a:lnSpc>
              <a:spcBef>
                <a:spcPts val="0"/>
              </a:spcBef>
              <a:spcAft>
                <a:spcPts val="0"/>
              </a:spcAft>
              <a:buClr>
                <a:schemeClr val="accent1"/>
              </a:buClr>
              <a:buSzPts val="1800"/>
              <a:buFont typeface="Century Gothic"/>
              <a:buNone/>
              <a:defRPr/>
            </a:lvl6pPr>
            <a:lvl7pPr lvl="6" algn="ctr">
              <a:lnSpc>
                <a:spcPct val="100000"/>
              </a:lnSpc>
              <a:spcBef>
                <a:spcPts val="0"/>
              </a:spcBef>
              <a:spcAft>
                <a:spcPts val="0"/>
              </a:spcAft>
              <a:buClr>
                <a:schemeClr val="accent1"/>
              </a:buClr>
              <a:buSzPts val="1800"/>
              <a:buFont typeface="Century Gothic"/>
              <a:buNone/>
              <a:defRPr/>
            </a:lvl7pPr>
            <a:lvl8pPr lvl="7" algn="ctr">
              <a:lnSpc>
                <a:spcPct val="100000"/>
              </a:lnSpc>
              <a:spcBef>
                <a:spcPts val="0"/>
              </a:spcBef>
              <a:spcAft>
                <a:spcPts val="0"/>
              </a:spcAft>
              <a:buClr>
                <a:schemeClr val="accent1"/>
              </a:buClr>
              <a:buSzPts val="1800"/>
              <a:buFont typeface="Century Gothic"/>
              <a:buNone/>
              <a:defRPr/>
            </a:lvl8pPr>
            <a:lvl9pPr lvl="8" algn="ctr">
              <a:lnSpc>
                <a:spcPct val="100000"/>
              </a:lnSpc>
              <a:spcBef>
                <a:spcPts val="0"/>
              </a:spcBef>
              <a:spcAft>
                <a:spcPts val="0"/>
              </a:spcAft>
              <a:buClr>
                <a:schemeClr val="accent1"/>
              </a:buClr>
              <a:buSzPts val="1800"/>
              <a:buFont typeface="Century Gothic"/>
              <a:buNone/>
              <a:defRPr/>
            </a:lvl9pPr>
          </a:lstStyle>
          <a:p>
            <a:endParaRPr/>
          </a:p>
        </p:txBody>
      </p:sp>
      <p:pic>
        <p:nvPicPr>
          <p:cNvPr id="26" name="Google Shape;26;p58" descr="CRSG_DCM-Horizontal.png"/>
          <p:cNvPicPr preferRelativeResize="0"/>
          <p:nvPr/>
        </p:nvPicPr>
        <p:blipFill rotWithShape="1">
          <a:blip r:embed="rId3">
            <a:alphaModFix/>
          </a:blip>
          <a:srcRect/>
          <a:stretch/>
        </p:blipFill>
        <p:spPr>
          <a:xfrm>
            <a:off x="7598083" y="6448720"/>
            <a:ext cx="959990" cy="321117"/>
          </a:xfrm>
          <a:prstGeom prst="rect">
            <a:avLst/>
          </a:prstGeom>
          <a:noFill/>
          <a:ln>
            <a:noFill/>
          </a:ln>
        </p:spPr>
      </p:pic>
    </p:spTree>
    <p:extLst>
      <p:ext uri="{BB962C8B-B14F-4D97-AF65-F5344CB8AC3E}">
        <p14:creationId xmlns:p14="http://schemas.microsoft.com/office/powerpoint/2010/main" val="178441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 White Footer">
    <p:spTree>
      <p:nvGrpSpPr>
        <p:cNvPr id="1" name=""/>
        <p:cNvGrpSpPr/>
        <p:nvPr/>
      </p:nvGrpSpPr>
      <p:grpSpPr>
        <a:xfrm>
          <a:off x="0" y="0"/>
          <a:ext cx="0" cy="0"/>
          <a:chOff x="0" y="0"/>
          <a:chExt cx="0" cy="0"/>
        </a:xfrm>
      </p:grpSpPr>
      <p:pic>
        <p:nvPicPr>
          <p:cNvPr id="10" name="Picture 9" descr="Cumulus-WhiteBKG.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5537200"/>
            <a:ext cx="9135879" cy="1320800"/>
          </a:xfrm>
          <a:prstGeom prst="rect">
            <a:avLst/>
          </a:prstGeom>
        </p:spPr>
      </p:pic>
      <p:cxnSp>
        <p:nvCxnSpPr>
          <p:cNvPr id="5" name="Straight Connector 4"/>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3" name="Content Placeholder 2"/>
          <p:cNvSpPr>
            <a:spLocks noGrp="1"/>
          </p:cNvSpPr>
          <p:nvPr>
            <p:ph sz="quarter" idx="10"/>
          </p:nvPr>
        </p:nvSpPr>
        <p:spPr>
          <a:xfrm>
            <a:off x="377826" y="1422400"/>
            <a:ext cx="8423275" cy="4639733"/>
          </a:xfr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3"/>
          <p:cNvSpPr txBox="1">
            <a:spLocks/>
          </p:cNvSpPr>
          <p:nvPr userDrawn="1"/>
        </p:nvSpPr>
        <p:spPr>
          <a:xfrm>
            <a:off x="8718022"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US" smtClean="0"/>
              <a:pPr/>
              <a:t>‹#›</a:t>
            </a:fld>
            <a:endParaRPr lang="en-US" dirty="0"/>
          </a:p>
        </p:txBody>
      </p:sp>
      <p:cxnSp>
        <p:nvCxnSpPr>
          <p:cNvPr id="8" name="Straight Connector 7"/>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1" name="Shape 2"/>
          <p:cNvSpPr>
            <a:spLocks noGrp="1"/>
          </p:cNvSpPr>
          <p:nvPr>
            <p:ph type="title"/>
          </p:nvPr>
        </p:nvSpPr>
        <p:spPr>
          <a:xfrm>
            <a:off x="407988" y="274639"/>
            <a:ext cx="8443912" cy="792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lvl1pPr>
              <a:defRPr sz="3200"/>
            </a:lvl1pPr>
          </a:lstStyle>
          <a:p>
            <a:r>
              <a:rPr dirty="0"/>
              <a:t>Title Text</a:t>
            </a:r>
          </a:p>
        </p:txBody>
      </p:sp>
      <p:pic>
        <p:nvPicPr>
          <p:cNvPr id="12" name="Picture 11" descr="CRSG_DCM-Horizont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98083" y="6448720"/>
            <a:ext cx="959990" cy="321117"/>
          </a:xfrm>
          <a:prstGeom prst="rect">
            <a:avLst/>
          </a:prstGeom>
        </p:spPr>
      </p:pic>
    </p:spTree>
    <p:extLst>
      <p:ext uri="{BB962C8B-B14F-4D97-AF65-F5344CB8AC3E}">
        <p14:creationId xmlns:p14="http://schemas.microsoft.com/office/powerpoint/2010/main" val="75231949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Blue Footer">
    <p:spTree>
      <p:nvGrpSpPr>
        <p:cNvPr id="1" name=""/>
        <p:cNvGrpSpPr/>
        <p:nvPr/>
      </p:nvGrpSpPr>
      <p:grpSpPr>
        <a:xfrm>
          <a:off x="0" y="0"/>
          <a:ext cx="0" cy="0"/>
          <a:chOff x="0" y="0"/>
          <a:chExt cx="0" cy="0"/>
        </a:xfrm>
      </p:grpSpPr>
      <p:pic>
        <p:nvPicPr>
          <p:cNvPr id="5" name="image5.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588" y="0"/>
            <a:ext cx="91455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3" name="Straight Connector 2"/>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2" name="Shape 2"/>
          <p:cNvSpPr>
            <a:spLocks noGrp="1"/>
          </p:cNvSpPr>
          <p:nvPr>
            <p:ph type="title"/>
          </p:nvPr>
        </p:nvSpPr>
        <p:spPr>
          <a:xfrm>
            <a:off x="407988" y="274639"/>
            <a:ext cx="8443912" cy="792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lvl1pPr>
              <a:defRPr sz="3200"/>
            </a:lvl1pPr>
          </a:lstStyle>
          <a:p>
            <a:r>
              <a:rPr dirty="0"/>
              <a:t>Title Text</a:t>
            </a:r>
          </a:p>
        </p:txBody>
      </p:sp>
      <p:sp>
        <p:nvSpPr>
          <p:cNvPr id="13" name="Shape 3"/>
          <p:cNvSpPr>
            <a:spLocks noGrp="1"/>
          </p:cNvSpPr>
          <p:nvPr>
            <p:ph idx="1"/>
          </p:nvPr>
        </p:nvSpPr>
        <p:spPr>
          <a:xfrm>
            <a:off x="407988" y="1333500"/>
            <a:ext cx="8443912" cy="47926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40267908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Infographic">
    <p:spTree>
      <p:nvGrpSpPr>
        <p:cNvPr id="1" name=""/>
        <p:cNvGrpSpPr/>
        <p:nvPr/>
      </p:nvGrpSpPr>
      <p:grpSpPr>
        <a:xfrm>
          <a:off x="0" y="0"/>
          <a:ext cx="0" cy="0"/>
          <a:chOff x="0" y="0"/>
          <a:chExt cx="0" cy="0"/>
        </a:xfrm>
      </p:grpSpPr>
      <p:pic>
        <p:nvPicPr>
          <p:cNvPr id="36" name="image1.jpeg" descr="Blue.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 y="1202266"/>
            <a:ext cx="9144004" cy="5068625"/>
          </a:xfrm>
          <a:prstGeom prst="rect">
            <a:avLst/>
          </a:prstGeom>
          <a:ln w="12700">
            <a:miter lim="400000"/>
          </a:ln>
        </p:spPr>
      </p:pic>
      <p:pic>
        <p:nvPicPr>
          <p:cNvPr id="4" name="image20.jpeg" descr="Image15.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1202266"/>
            <a:ext cx="9144001" cy="5080001"/>
          </a:xfrm>
          <a:prstGeom prst="rect">
            <a:avLst/>
          </a:prstGeom>
          <a:ln w="12700">
            <a:miter lim="400000"/>
          </a:ln>
        </p:spPr>
      </p:pic>
      <p:sp>
        <p:nvSpPr>
          <p:cNvPr id="6" name="Shape 13"/>
          <p:cNvSpPr txBox="1">
            <a:spLocks/>
          </p:cNvSpPr>
          <p:nvPr userDrawn="1"/>
        </p:nvSpPr>
        <p:spPr>
          <a:xfrm>
            <a:off x="8718022"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US" smtClean="0"/>
              <a:pPr/>
              <a:t>‹#›</a:t>
            </a:fld>
            <a:endParaRPr lang="en-US" dirty="0"/>
          </a:p>
        </p:txBody>
      </p:sp>
      <p:sp>
        <p:nvSpPr>
          <p:cNvPr id="7" name="Content Placeholder 2"/>
          <p:cNvSpPr>
            <a:spLocks noGrp="1"/>
          </p:cNvSpPr>
          <p:nvPr>
            <p:ph sz="quarter" idx="10"/>
          </p:nvPr>
        </p:nvSpPr>
        <p:spPr>
          <a:xfrm>
            <a:off x="377826" y="1422400"/>
            <a:ext cx="8423275" cy="4639733"/>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hape 2"/>
          <p:cNvSpPr>
            <a:spLocks noGrp="1"/>
          </p:cNvSpPr>
          <p:nvPr>
            <p:ph type="title"/>
          </p:nvPr>
        </p:nvSpPr>
        <p:spPr>
          <a:xfrm>
            <a:off x="407988" y="274639"/>
            <a:ext cx="8443912" cy="792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lvl1pPr>
              <a:defRPr sz="3200"/>
            </a:lvl1pPr>
          </a:lstStyle>
          <a:p>
            <a:r>
              <a:rPr dirty="0"/>
              <a:t>Title Text</a:t>
            </a:r>
          </a:p>
        </p:txBody>
      </p:sp>
      <p:pic>
        <p:nvPicPr>
          <p:cNvPr id="9" name="Picture 8" descr="CRSG_DCM-Horizontal.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598083" y="6448720"/>
            <a:ext cx="959990" cy="321117"/>
          </a:xfrm>
          <a:prstGeom prst="rect">
            <a:avLst/>
          </a:prstGeom>
        </p:spPr>
      </p:pic>
    </p:spTree>
    <p:extLst>
      <p:ext uri="{BB962C8B-B14F-4D97-AF65-F5344CB8AC3E}">
        <p14:creationId xmlns:p14="http://schemas.microsoft.com/office/powerpoint/2010/main" val="4680430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ground Only - No Text ">
    <p:spTree>
      <p:nvGrpSpPr>
        <p:cNvPr id="1" name=""/>
        <p:cNvGrpSpPr/>
        <p:nvPr/>
      </p:nvGrpSpPr>
      <p:grpSpPr>
        <a:xfrm>
          <a:off x="0" y="0"/>
          <a:ext cx="0" cy="0"/>
          <a:chOff x="0" y="0"/>
          <a:chExt cx="0" cy="0"/>
        </a:xfrm>
      </p:grpSpPr>
      <p:pic>
        <p:nvPicPr>
          <p:cNvPr id="5" name="image5.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588" y="0"/>
            <a:ext cx="91455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8" name="Straight Connector 7"/>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7" name="Shape 13"/>
          <p:cNvSpPr txBox="1">
            <a:spLocks/>
          </p:cNvSpPr>
          <p:nvPr userDrawn="1"/>
        </p:nvSpPr>
        <p:spPr>
          <a:xfrm>
            <a:off x="8718022"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US" smtClean="0"/>
              <a:pPr/>
              <a:t>‹#›</a:t>
            </a:fld>
            <a:endParaRPr lang="en-US" dirty="0"/>
          </a:p>
        </p:txBody>
      </p:sp>
      <p:pic>
        <p:nvPicPr>
          <p:cNvPr id="9" name="Picture 8" descr="CRSG_DCM-Horizontal-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93309" y="6475741"/>
            <a:ext cx="1006055" cy="274779"/>
          </a:xfrm>
          <a:prstGeom prst="rect">
            <a:avLst/>
          </a:prstGeom>
        </p:spPr>
      </p:pic>
    </p:spTree>
    <p:extLst>
      <p:ext uri="{BB962C8B-B14F-4D97-AF65-F5344CB8AC3E}">
        <p14:creationId xmlns:p14="http://schemas.microsoft.com/office/powerpoint/2010/main" val="359108192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 Only - No Text #2">
    <p:spTree>
      <p:nvGrpSpPr>
        <p:cNvPr id="1" name=""/>
        <p:cNvGrpSpPr/>
        <p:nvPr/>
      </p:nvGrpSpPr>
      <p:grpSpPr>
        <a:xfrm>
          <a:off x="0" y="0"/>
          <a:ext cx="0" cy="0"/>
          <a:chOff x="0" y="0"/>
          <a:chExt cx="0" cy="0"/>
        </a:xfrm>
      </p:grpSpPr>
      <p:pic>
        <p:nvPicPr>
          <p:cNvPr id="10" name="Picture 9" descr="Cumulus-WhiteBKG.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5537200"/>
            <a:ext cx="9135879" cy="1320800"/>
          </a:xfrm>
          <a:prstGeom prst="rect">
            <a:avLst/>
          </a:prstGeom>
        </p:spPr>
      </p:pic>
      <p:cxnSp>
        <p:nvCxnSpPr>
          <p:cNvPr id="5" name="Straight Connector 4"/>
          <p:cNvCxnSpPr/>
          <p:nvPr userDrawn="1"/>
        </p:nvCxnSpPr>
        <p:spPr>
          <a:xfrm>
            <a:off x="-1588" y="1231900"/>
            <a:ext cx="91455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1" name="Shape 13"/>
          <p:cNvSpPr txBox="1">
            <a:spLocks/>
          </p:cNvSpPr>
          <p:nvPr userDrawn="1"/>
        </p:nvSpPr>
        <p:spPr>
          <a:xfrm>
            <a:off x="8718022"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US" smtClean="0"/>
              <a:pPr/>
              <a:t>‹#›</a:t>
            </a:fld>
            <a:endParaRPr lang="en-US" dirty="0"/>
          </a:p>
        </p:txBody>
      </p:sp>
      <p:pic>
        <p:nvPicPr>
          <p:cNvPr id="6" name="Picture 5" descr="CRSG_DCM-Horizont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98083" y="6448720"/>
            <a:ext cx="959990" cy="321117"/>
          </a:xfrm>
          <a:prstGeom prst="rect">
            <a:avLst/>
          </a:prstGeom>
        </p:spPr>
      </p:pic>
    </p:spTree>
    <p:extLst>
      <p:ext uri="{BB962C8B-B14F-4D97-AF65-F5344CB8AC3E}">
        <p14:creationId xmlns:p14="http://schemas.microsoft.com/office/powerpoint/2010/main" val="265519277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descr="Blu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 y="0"/>
            <a:ext cx="9144000" cy="6858000"/>
          </a:xfrm>
          <a:prstGeom prst="rect">
            <a:avLst/>
          </a:prstGeom>
        </p:spPr>
      </p:pic>
      <p:pic>
        <p:nvPicPr>
          <p:cNvPr id="8" name="Picture 7" descr="Cumulus_Curve2.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18393" y="-2"/>
            <a:ext cx="6125608" cy="6858001"/>
          </a:xfrm>
          <a:prstGeom prst="rect">
            <a:avLst/>
          </a:prstGeom>
        </p:spPr>
      </p:pic>
      <p:sp>
        <p:nvSpPr>
          <p:cNvPr id="11" name="Shape 2"/>
          <p:cNvSpPr>
            <a:spLocks noGrp="1"/>
          </p:cNvSpPr>
          <p:nvPr>
            <p:ph type="title"/>
          </p:nvPr>
        </p:nvSpPr>
        <p:spPr>
          <a:xfrm>
            <a:off x="4762500" y="2715420"/>
            <a:ext cx="3708400" cy="792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Autofit/>
          </a:bodyPr>
          <a:lstStyle>
            <a:lvl1pPr>
              <a:defRPr sz="5400"/>
            </a:lvl1pPr>
          </a:lstStyle>
          <a:p>
            <a:r>
              <a:rPr dirty="0"/>
              <a:t>Title Text</a:t>
            </a:r>
          </a:p>
        </p:txBody>
      </p:sp>
      <p:sp>
        <p:nvSpPr>
          <p:cNvPr id="9" name="Shape 13"/>
          <p:cNvSpPr txBox="1">
            <a:spLocks/>
          </p:cNvSpPr>
          <p:nvPr userDrawn="1"/>
        </p:nvSpPr>
        <p:spPr>
          <a:xfrm>
            <a:off x="0" y="6441999"/>
            <a:ext cx="425978" cy="261606"/>
          </a:xfrm>
          <a:prstGeom prst="rect">
            <a:avLst/>
          </a:prstGeom>
          <a:ln w="12700">
            <a:miter lim="400000"/>
          </a:ln>
        </p:spPr>
        <p:txBody>
          <a:bodyPr wrap="square"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bg1">
                    <a:lumMod val="75000"/>
                  </a:schemeClr>
                </a:solidFill>
                <a:effectLst/>
                <a:uFillTx/>
                <a:latin typeface="Century Gothic"/>
                <a:ea typeface="Century Gothic"/>
                <a:cs typeface="Century Gothic"/>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pPr algn="r"/>
            <a:fld id="{86CB4B4D-7CA3-9044-876B-883B54F8677D}" type="slidenum">
              <a:rPr lang="en-US" smtClean="0"/>
              <a:pPr algn="r"/>
              <a:t>‹#›</a:t>
            </a:fld>
            <a:endParaRPr lang="en-US" dirty="0"/>
          </a:p>
        </p:txBody>
      </p:sp>
      <p:pic>
        <p:nvPicPr>
          <p:cNvPr id="12" name="Picture 11" descr="CRSG_DCM-Horizontal-Whit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23530" y="6425229"/>
            <a:ext cx="1006055" cy="274779"/>
          </a:xfrm>
          <a:prstGeom prst="rect">
            <a:avLst/>
          </a:prstGeom>
        </p:spPr>
      </p:pic>
    </p:spTree>
    <p:extLst>
      <p:ext uri="{BB962C8B-B14F-4D97-AF65-F5344CB8AC3E}">
        <p14:creationId xmlns:p14="http://schemas.microsoft.com/office/powerpoint/2010/main" val="184724334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ST SLIDE - Thank You #2">
    <p:spTree>
      <p:nvGrpSpPr>
        <p:cNvPr id="1" name=""/>
        <p:cNvGrpSpPr/>
        <p:nvPr/>
      </p:nvGrpSpPr>
      <p:grpSpPr>
        <a:xfrm>
          <a:off x="0" y="0"/>
          <a:ext cx="0" cy="0"/>
          <a:chOff x="0" y="0"/>
          <a:chExt cx="0" cy="0"/>
        </a:xfrm>
      </p:grpSpPr>
      <p:pic>
        <p:nvPicPr>
          <p:cNvPr id="7" name="image20.jpeg" descr="Image15.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206500"/>
            <a:ext cx="9144001" cy="5080001"/>
          </a:xfrm>
          <a:prstGeom prst="rect">
            <a:avLst/>
          </a:prstGeom>
          <a:ln w="12700">
            <a:miter lim="400000"/>
          </a:ln>
        </p:spPr>
      </p:pic>
    </p:spTree>
    <p:extLst>
      <p:ext uri="{BB962C8B-B14F-4D97-AF65-F5344CB8AC3E}">
        <p14:creationId xmlns:p14="http://schemas.microsoft.com/office/powerpoint/2010/main" val="320840541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BLANK NO COPY OR ARTWOR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22414"/>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Title Text</a:t>
            </a:r>
          </a:p>
        </p:txBody>
      </p:sp>
      <p:sp>
        <p:nvSpPr>
          <p:cNvPr id="3" name="Shape 3"/>
          <p:cNvSpPr>
            <a:spLocks noGrp="1"/>
          </p:cNvSpPr>
          <p:nvPr>
            <p:ph type="body" idx="1"/>
          </p:nvPr>
        </p:nvSpPr>
        <p:spPr>
          <a:xfrm>
            <a:off x="457200" y="1600200"/>
            <a:ext cx="8229600" cy="45259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6553200" y="6356353"/>
            <a:ext cx="264733" cy="261606"/>
          </a:xfrm>
          <a:prstGeom prst="rect">
            <a:avLst/>
          </a:prstGeom>
          <a:ln w="12700">
            <a:miter lim="400000"/>
          </a:ln>
        </p:spPr>
        <p:txBody>
          <a:bodyPr wrap="none" lIns="45718" tIns="45718" rIns="45718" bIns="45718">
            <a:spAutoFit/>
          </a:bodyPr>
          <a:lstStyle>
            <a:lvl1pPr>
              <a:defRPr sz="1100">
                <a:latin typeface="Century Gothic"/>
                <a:ea typeface="Century Gothic"/>
                <a:cs typeface="Century Gothic"/>
                <a:sym typeface="Century Gothic"/>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77" r:id="rId1"/>
    <p:sldLayoutId id="2147483668" r:id="rId2"/>
    <p:sldLayoutId id="2147483670" r:id="rId3"/>
    <p:sldLayoutId id="2147483675" r:id="rId4"/>
    <p:sldLayoutId id="2147483673" r:id="rId5"/>
    <p:sldLayoutId id="2147483672" r:id="rId6"/>
    <p:sldLayoutId id="2147483674" r:id="rId7"/>
    <p:sldLayoutId id="2147483676" r:id="rId8"/>
    <p:sldLayoutId id="2147483671" r:id="rId9"/>
    <p:sldLayoutId id="2147483680" r:id="rId10"/>
    <p:sldLayoutId id="2147483681" r:id="rId11"/>
    <p:sldLayoutId id="2147483682" r:id="rId12"/>
  </p:sldLayoutIdLst>
  <p:transition spd="med"/>
  <p:txStyles>
    <p:titleStyle>
      <a:lvl1pPr marL="0" marR="0" indent="0" algn="ctr"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Century Gothic"/>
          <a:ea typeface="Century Gothic"/>
          <a:cs typeface="Century Gothic"/>
          <a:sym typeface="Century Gothic"/>
        </a:defRPr>
      </a:lvl1pPr>
      <a:lvl2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2pPr>
      <a:lvl3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3pPr>
      <a:lvl4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4pPr>
      <a:lvl5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5pPr>
      <a:lvl6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6pPr>
      <a:lvl7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7pPr>
      <a:lvl8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8pPr>
      <a:lvl9pPr marL="0" marR="0" indent="0" algn="ctr" defTabSz="457200" rtl="0" latinLnBrk="0">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Century Gothic"/>
          <a:ea typeface="Century Gothic"/>
          <a:cs typeface="Century Gothic"/>
          <a:sym typeface="Century Gothic"/>
        </a:defRPr>
      </a:lvl9pPr>
    </p:titleStyle>
    <p:bodyStyle>
      <a:lvl1pPr marL="0" marR="0" indent="0" algn="l" defTabSz="457200" rtl="0" latinLnBrk="0">
        <a:lnSpc>
          <a:spcPct val="100000"/>
        </a:lnSpc>
        <a:spcBef>
          <a:spcPts val="400"/>
        </a:spcBef>
        <a:spcAft>
          <a:spcPts val="0"/>
        </a:spcAft>
        <a:buClrTx/>
        <a:buSzPct val="100000"/>
        <a:buFont typeface="Arial"/>
        <a:buNone/>
        <a:tabLst/>
        <a:defRPr sz="1800" b="0" i="0" u="none" strike="noStrike" cap="none" spc="0" baseline="0">
          <a:ln>
            <a:noFill/>
          </a:ln>
          <a:solidFill>
            <a:srgbClr val="000000"/>
          </a:solidFill>
          <a:uFillTx/>
          <a:latin typeface="Century Gothic"/>
          <a:ea typeface="Century Gothic"/>
          <a:cs typeface="Century Gothic"/>
          <a:sym typeface="Century Gothic"/>
        </a:defRPr>
      </a:lvl1pPr>
      <a:lvl2pPr marL="457200" marR="0" indent="0" algn="l" defTabSz="457200" rtl="0" latinLnBrk="0">
        <a:lnSpc>
          <a:spcPct val="100000"/>
        </a:lnSpc>
        <a:spcBef>
          <a:spcPts val="400"/>
        </a:spcBef>
        <a:spcAft>
          <a:spcPts val="0"/>
        </a:spcAft>
        <a:buClrTx/>
        <a:buSzPct val="100000"/>
        <a:buFont typeface="Arial"/>
        <a:buNone/>
        <a:tabLst/>
        <a:defRPr sz="1800" b="0" i="0" u="none" strike="noStrike" cap="none" spc="0" baseline="0">
          <a:ln>
            <a:noFill/>
          </a:ln>
          <a:solidFill>
            <a:srgbClr val="000000"/>
          </a:solidFill>
          <a:uFillTx/>
          <a:latin typeface="Century Gothic"/>
          <a:ea typeface="Century Gothic"/>
          <a:cs typeface="Century Gothic"/>
          <a:sym typeface="Century Gothic"/>
        </a:defRPr>
      </a:lvl2pPr>
      <a:lvl3pPr marL="914400" marR="0" indent="0" algn="l" defTabSz="457200" rtl="0" latinLnBrk="0">
        <a:lnSpc>
          <a:spcPct val="100000"/>
        </a:lnSpc>
        <a:spcBef>
          <a:spcPts val="400"/>
        </a:spcBef>
        <a:spcAft>
          <a:spcPts val="0"/>
        </a:spcAft>
        <a:buClrTx/>
        <a:buSzPct val="100000"/>
        <a:buFont typeface="Arial"/>
        <a:buNone/>
        <a:tabLst/>
        <a:defRPr sz="1800" b="0" i="0" u="none" strike="noStrike" cap="none" spc="0" baseline="0">
          <a:ln>
            <a:noFill/>
          </a:ln>
          <a:solidFill>
            <a:srgbClr val="000000"/>
          </a:solidFill>
          <a:uFillTx/>
          <a:latin typeface="Century Gothic"/>
          <a:ea typeface="Century Gothic"/>
          <a:cs typeface="Century Gothic"/>
          <a:sym typeface="Century Gothic"/>
        </a:defRPr>
      </a:lvl3pPr>
      <a:lvl4pPr marL="1371600" marR="0" indent="0" algn="l" defTabSz="457200" rtl="0" latinLnBrk="0">
        <a:lnSpc>
          <a:spcPct val="100000"/>
        </a:lnSpc>
        <a:spcBef>
          <a:spcPts val="400"/>
        </a:spcBef>
        <a:spcAft>
          <a:spcPts val="0"/>
        </a:spcAft>
        <a:buClrTx/>
        <a:buSzPct val="100000"/>
        <a:buFont typeface="Arial"/>
        <a:buNone/>
        <a:tabLst/>
        <a:defRPr sz="1800" b="0" i="0" u="none" strike="noStrike" cap="none" spc="0" baseline="0">
          <a:ln>
            <a:noFill/>
          </a:ln>
          <a:solidFill>
            <a:srgbClr val="000000"/>
          </a:solidFill>
          <a:uFillTx/>
          <a:latin typeface="Century Gothic"/>
          <a:ea typeface="Century Gothic"/>
          <a:cs typeface="Century Gothic"/>
          <a:sym typeface="Century Gothic"/>
        </a:defRPr>
      </a:lvl4pPr>
      <a:lvl5pPr marL="1828800" marR="0" indent="0" algn="l" defTabSz="457200" rtl="0" latinLnBrk="0">
        <a:lnSpc>
          <a:spcPct val="100000"/>
        </a:lnSpc>
        <a:spcBef>
          <a:spcPts val="400"/>
        </a:spcBef>
        <a:spcAft>
          <a:spcPts val="0"/>
        </a:spcAft>
        <a:buClrTx/>
        <a:buSzPct val="100000"/>
        <a:buFont typeface="Arial"/>
        <a:buNone/>
        <a:tabLst/>
        <a:defRPr sz="1800" b="0" i="0" u="none" strike="noStrike" cap="none" spc="0" baseline="0">
          <a:ln>
            <a:noFill/>
          </a:ln>
          <a:solidFill>
            <a:srgbClr val="000000"/>
          </a:solidFill>
          <a:uFillTx/>
          <a:latin typeface="Century Gothic"/>
          <a:ea typeface="Century Gothic"/>
          <a:cs typeface="Century Gothic"/>
          <a:sym typeface="Century Gothic"/>
        </a:defRPr>
      </a:lvl5pPr>
      <a:lvl6pPr marL="2491738" marR="0" indent="-205738" algn="l" defTabSz="457200" rtl="0" latinLnBrk="0">
        <a:lnSpc>
          <a:spcPct val="100000"/>
        </a:lnSpc>
        <a:spcBef>
          <a:spcPts val="400"/>
        </a:spcBef>
        <a:spcAft>
          <a:spcPts val="0"/>
        </a:spcAft>
        <a:buClrTx/>
        <a:buSzPct val="100000"/>
        <a:buFont typeface="Arial"/>
        <a:buChar char="•"/>
        <a:tabLst/>
        <a:defRPr sz="1800" b="0" i="0" u="none" strike="noStrike" cap="none" spc="0" baseline="0">
          <a:ln>
            <a:noFill/>
          </a:ln>
          <a:solidFill>
            <a:srgbClr val="000000"/>
          </a:solidFill>
          <a:uFillTx/>
          <a:latin typeface="Century Gothic"/>
          <a:ea typeface="Century Gothic"/>
          <a:cs typeface="Century Gothic"/>
          <a:sym typeface="Century Gothic"/>
        </a:defRPr>
      </a:lvl6pPr>
      <a:lvl7pPr marL="2948938" marR="0" indent="-205738" algn="l" defTabSz="457200" rtl="0" latinLnBrk="0">
        <a:lnSpc>
          <a:spcPct val="100000"/>
        </a:lnSpc>
        <a:spcBef>
          <a:spcPts val="400"/>
        </a:spcBef>
        <a:spcAft>
          <a:spcPts val="0"/>
        </a:spcAft>
        <a:buClrTx/>
        <a:buSzPct val="100000"/>
        <a:buFont typeface="Arial"/>
        <a:buChar char="•"/>
        <a:tabLst/>
        <a:defRPr sz="1800" b="0" i="0" u="none" strike="noStrike" cap="none" spc="0" baseline="0">
          <a:ln>
            <a:noFill/>
          </a:ln>
          <a:solidFill>
            <a:srgbClr val="000000"/>
          </a:solidFill>
          <a:uFillTx/>
          <a:latin typeface="Century Gothic"/>
          <a:ea typeface="Century Gothic"/>
          <a:cs typeface="Century Gothic"/>
          <a:sym typeface="Century Gothic"/>
        </a:defRPr>
      </a:lvl7pPr>
      <a:lvl8pPr marL="3406140" marR="0" indent="-205738" algn="l" defTabSz="457200" rtl="0" latinLnBrk="0">
        <a:lnSpc>
          <a:spcPct val="100000"/>
        </a:lnSpc>
        <a:spcBef>
          <a:spcPts val="400"/>
        </a:spcBef>
        <a:spcAft>
          <a:spcPts val="0"/>
        </a:spcAft>
        <a:buClrTx/>
        <a:buSzPct val="100000"/>
        <a:buFont typeface="Arial"/>
        <a:buChar char="•"/>
        <a:tabLst/>
        <a:defRPr sz="1800" b="0" i="0" u="none" strike="noStrike" cap="none" spc="0" baseline="0">
          <a:ln>
            <a:noFill/>
          </a:ln>
          <a:solidFill>
            <a:srgbClr val="000000"/>
          </a:solidFill>
          <a:uFillTx/>
          <a:latin typeface="Century Gothic"/>
          <a:ea typeface="Century Gothic"/>
          <a:cs typeface="Century Gothic"/>
          <a:sym typeface="Century Gothic"/>
        </a:defRPr>
      </a:lvl8pPr>
      <a:lvl9pPr marL="3863340" marR="0" indent="-205740" algn="l" defTabSz="457200" rtl="0" latinLnBrk="0">
        <a:lnSpc>
          <a:spcPct val="100000"/>
        </a:lnSpc>
        <a:spcBef>
          <a:spcPts val="400"/>
        </a:spcBef>
        <a:spcAft>
          <a:spcPts val="0"/>
        </a:spcAft>
        <a:buClrTx/>
        <a:buSzPct val="100000"/>
        <a:buFont typeface="Arial"/>
        <a:buChar char="•"/>
        <a:tabLst/>
        <a:defRPr sz="1800" b="0" i="0" u="none" strike="noStrike" cap="none" spc="0" baseline="0">
          <a:ln>
            <a:noFill/>
          </a:ln>
          <a:solidFill>
            <a:srgbClr val="000000"/>
          </a:solidFill>
          <a:uFillTx/>
          <a:latin typeface="Century Gothic"/>
          <a:ea typeface="Century Gothic"/>
          <a:cs typeface="Century Gothic"/>
          <a:sym typeface="Century Gothic"/>
        </a:defRPr>
      </a:lvl9pPr>
    </p:bodyStyle>
    <p:otherStyle>
      <a:lvl1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comments" Target="../comments/comment2.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152977" y="3252100"/>
            <a:ext cx="2630488" cy="0"/>
          </a:xfrm>
          <a:prstGeom prst="line">
            <a:avLst/>
          </a:prstGeom>
          <a:noFill/>
          <a:ln w="254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4" name="Shape 772"/>
          <p:cNvSpPr/>
          <p:nvPr/>
        </p:nvSpPr>
        <p:spPr>
          <a:xfrm>
            <a:off x="4365603" y="3355045"/>
            <a:ext cx="4187364" cy="1169547"/>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lvl1pPr>
              <a:defRPr sz="3600">
                <a:latin typeface="Century Gothic"/>
                <a:ea typeface="Century Gothic"/>
                <a:cs typeface="Century Gothic"/>
                <a:sym typeface="Century Gothic"/>
              </a:defRPr>
            </a:lvl1pPr>
          </a:lstStyle>
          <a:p>
            <a:pPr algn="ctr"/>
            <a:r>
              <a:rPr lang="en-US" sz="2800" dirty="0">
                <a:solidFill>
                  <a:srgbClr val="004C93"/>
                </a:solidFill>
              </a:rPr>
              <a:t>CUMULUS DIGITAL</a:t>
            </a:r>
          </a:p>
          <a:p>
            <a:pPr algn="ctr"/>
            <a:r>
              <a:rPr lang="en-US" sz="1400" dirty="0">
                <a:solidFill>
                  <a:srgbClr val="004C93"/>
                </a:solidFill>
              </a:rPr>
              <a:t> Working with Radio for Better Results</a:t>
            </a:r>
          </a:p>
          <a:p>
            <a:pPr algn="ctr"/>
            <a:endParaRPr sz="2800" dirty="0">
              <a:solidFill>
                <a:srgbClr val="004C93"/>
              </a:solidFill>
            </a:endParaRPr>
          </a:p>
        </p:txBody>
      </p:sp>
      <p:pic>
        <p:nvPicPr>
          <p:cNvPr id="12" name="Picture 11" descr="NEW_C-TARGET_BADG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90178" y="5160659"/>
            <a:ext cx="1222890" cy="1222890"/>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6294" y="2582293"/>
            <a:ext cx="1897535" cy="1566414"/>
          </a:xfrm>
          <a:prstGeom prst="rect">
            <a:avLst/>
          </a:prstGeom>
        </p:spPr>
      </p:pic>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77576" y="5156573"/>
            <a:ext cx="1226976" cy="1226976"/>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61980" y="5170932"/>
            <a:ext cx="1202400" cy="1202400"/>
          </a:xfrm>
          <a:prstGeom prst="rect">
            <a:avLst/>
          </a:prstGeom>
        </p:spPr>
      </p:pic>
      <p:pic>
        <p:nvPicPr>
          <p:cNvPr id="5" name="Picture 4">
            <a:extLst>
              <a:ext uri="{FF2B5EF4-FFF2-40B4-BE49-F238E27FC236}">
                <a16:creationId xmlns:a16="http://schemas.microsoft.com/office/drawing/2014/main" xmlns="" id="{EA6B2817-89B5-FD45-8DDF-BC97DCEDD4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8565" y="1235486"/>
            <a:ext cx="3901440" cy="1676400"/>
          </a:xfrm>
          <a:prstGeom prst="rect">
            <a:avLst/>
          </a:prstGeom>
        </p:spPr>
      </p:pic>
    </p:spTree>
    <p:extLst>
      <p:ext uri="{BB962C8B-B14F-4D97-AF65-F5344CB8AC3E}">
        <p14:creationId xmlns:p14="http://schemas.microsoft.com/office/powerpoint/2010/main" val="30487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p:nvPr/>
        </p:nvSpPr>
        <p:spPr>
          <a:xfrm>
            <a:off x="-6350" y="0"/>
            <a:ext cx="9144000" cy="6858000"/>
          </a:xfrm>
          <a:prstGeom prst="rect">
            <a:avLst/>
          </a:prstGeom>
          <a:solidFill>
            <a:schemeClr val="accent1"/>
          </a:solidFill>
          <a:ln w="25400" cap="flat" cmpd="sng">
            <a:solidFill>
              <a:schemeClr val="accent1"/>
            </a:solidFill>
            <a:prstDash val="solid"/>
            <a:round/>
            <a:headEnd type="none" w="sm" len="sm"/>
            <a:tailEnd type="none" w="sm" len="sm"/>
          </a:ln>
          <a:effectLst>
            <a:outerShdw blurRad="38100" dist="23000" dir="5400000" rotWithShape="0">
              <a:srgbClr val="000000">
                <a:alpha val="34509"/>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pic>
        <p:nvPicPr>
          <p:cNvPr id="144" name="Google Shape;144;p5"/>
          <p:cNvPicPr preferRelativeResize="0"/>
          <p:nvPr/>
        </p:nvPicPr>
        <p:blipFill rotWithShape="1">
          <a:blip r:embed="rId3" cstate="screen">
            <a:alphaModFix/>
            <a:extLst>
              <a:ext uri="{28A0092B-C50C-407E-A947-70E740481C1C}">
                <a14:useLocalDpi xmlns:a14="http://schemas.microsoft.com/office/drawing/2010/main"/>
              </a:ext>
            </a:extLst>
          </a:blip>
          <a:srcRect l="4" t="-2" r="22676" b="16975"/>
          <a:stretch/>
        </p:blipFill>
        <p:spPr>
          <a:xfrm>
            <a:off x="2468880" y="475122"/>
            <a:ext cx="6675120" cy="6400800"/>
          </a:xfrm>
          <a:prstGeom prst="rect">
            <a:avLst/>
          </a:prstGeom>
          <a:noFill/>
          <a:ln>
            <a:noFill/>
          </a:ln>
        </p:spPr>
      </p:pic>
      <p:sp>
        <p:nvSpPr>
          <p:cNvPr id="145" name="Google Shape;145;p5"/>
          <p:cNvSpPr txBox="1">
            <a:spLocks noGrp="1"/>
          </p:cNvSpPr>
          <p:nvPr>
            <p:ph type="body" idx="1"/>
          </p:nvPr>
        </p:nvSpPr>
        <p:spPr>
          <a:xfrm>
            <a:off x="411008" y="1874966"/>
            <a:ext cx="2659052" cy="373694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2F2F2"/>
              </a:buClr>
              <a:buSzPts val="1400"/>
              <a:buNone/>
            </a:pPr>
            <a:r>
              <a:rPr lang="en-US" sz="1400">
                <a:solidFill>
                  <a:srgbClr val="F2F2F2"/>
                </a:solidFill>
              </a:rPr>
              <a:t>The goal of digital marketing is to reach people, and there are a lot of companies offering digital marketing.</a:t>
            </a:r>
            <a:endParaRPr/>
          </a:p>
          <a:p>
            <a:pPr marL="0" lvl="0" indent="0" algn="l" rtl="0">
              <a:lnSpc>
                <a:spcPct val="90000"/>
              </a:lnSpc>
              <a:spcBef>
                <a:spcPts val="0"/>
              </a:spcBef>
              <a:spcAft>
                <a:spcPts val="0"/>
              </a:spcAft>
              <a:buClr>
                <a:srgbClr val="F2F2F2"/>
              </a:buClr>
              <a:buSzPts val="1400"/>
              <a:buNone/>
            </a:pPr>
            <a:endParaRPr/>
          </a:p>
          <a:p>
            <a:pPr marL="0" lvl="0" indent="0" algn="l" rtl="0">
              <a:lnSpc>
                <a:spcPct val="90000"/>
              </a:lnSpc>
              <a:spcBef>
                <a:spcPts val="400"/>
              </a:spcBef>
              <a:spcAft>
                <a:spcPts val="0"/>
              </a:spcAft>
              <a:buClr>
                <a:srgbClr val="F2F2F2"/>
              </a:buClr>
              <a:buSzPts val="1400"/>
              <a:buNone/>
            </a:pPr>
            <a:r>
              <a:rPr lang="en-US" sz="1400">
                <a:solidFill>
                  <a:srgbClr val="F2F2F2"/>
                </a:solidFill>
              </a:rPr>
              <a:t>Our philosophy is that the </a:t>
            </a:r>
            <a:r>
              <a:rPr lang="en-US" sz="1400" b="1">
                <a:solidFill>
                  <a:srgbClr val="F2F2F2"/>
                </a:solidFill>
              </a:rPr>
              <a:t>money is wasted if you’re not getting it to the right people.</a:t>
            </a:r>
            <a:endParaRPr b="1"/>
          </a:p>
          <a:p>
            <a:pPr marL="0" lvl="0" indent="0" algn="l" rtl="0">
              <a:lnSpc>
                <a:spcPct val="90000"/>
              </a:lnSpc>
              <a:spcBef>
                <a:spcPts val="400"/>
              </a:spcBef>
              <a:spcAft>
                <a:spcPts val="0"/>
              </a:spcAft>
              <a:buClr>
                <a:srgbClr val="000000"/>
              </a:buClr>
              <a:buSzPts val="1400"/>
              <a:buNone/>
            </a:pPr>
            <a:endParaRPr sz="1400">
              <a:solidFill>
                <a:srgbClr val="F2F2F2"/>
              </a:solidFill>
            </a:endParaRPr>
          </a:p>
          <a:p>
            <a:pPr marL="0" lvl="0" indent="0" algn="l" rtl="0">
              <a:lnSpc>
                <a:spcPct val="90000"/>
              </a:lnSpc>
              <a:spcBef>
                <a:spcPts val="400"/>
              </a:spcBef>
              <a:spcAft>
                <a:spcPts val="0"/>
              </a:spcAft>
              <a:buClr>
                <a:srgbClr val="F2F2F2"/>
              </a:buClr>
              <a:buSzPts val="1400"/>
              <a:buNone/>
            </a:pPr>
            <a:r>
              <a:rPr lang="en-US" sz="1400">
                <a:solidFill>
                  <a:srgbClr val="F2F2F2"/>
                </a:solidFill>
              </a:rPr>
              <a:t>We specialize in Radio and Digital Marketing but that’s not what sets us apart.</a:t>
            </a:r>
            <a:endParaRPr/>
          </a:p>
          <a:p>
            <a:pPr marL="0" lvl="0" indent="0" algn="l" rtl="0">
              <a:lnSpc>
                <a:spcPct val="90000"/>
              </a:lnSpc>
              <a:spcBef>
                <a:spcPts val="400"/>
              </a:spcBef>
              <a:spcAft>
                <a:spcPts val="0"/>
              </a:spcAft>
              <a:buClr>
                <a:srgbClr val="000000"/>
              </a:buClr>
              <a:buSzPts val="1400"/>
              <a:buNone/>
            </a:pPr>
            <a:endParaRPr sz="1400">
              <a:solidFill>
                <a:srgbClr val="F2F2F2"/>
              </a:solidFill>
            </a:endParaRPr>
          </a:p>
          <a:p>
            <a:pPr marL="0" lvl="0" indent="0" algn="l" rtl="0">
              <a:lnSpc>
                <a:spcPct val="90000"/>
              </a:lnSpc>
              <a:spcBef>
                <a:spcPts val="400"/>
              </a:spcBef>
              <a:spcAft>
                <a:spcPts val="0"/>
              </a:spcAft>
              <a:buClr>
                <a:srgbClr val="F2F2F2"/>
              </a:buClr>
              <a:buSzPts val="1400"/>
              <a:buNone/>
            </a:pPr>
            <a:r>
              <a:rPr lang="en-US" sz="1400">
                <a:solidFill>
                  <a:srgbClr val="F2F2F2"/>
                </a:solidFill>
              </a:rPr>
              <a:t>We have the tools and experience to get your campaign in front of the right people.</a:t>
            </a:r>
            <a:endParaRPr/>
          </a:p>
          <a:p>
            <a:pPr marL="0" lvl="0" indent="0" algn="l" rtl="0">
              <a:lnSpc>
                <a:spcPct val="90000"/>
              </a:lnSpc>
              <a:spcBef>
                <a:spcPts val="400"/>
              </a:spcBef>
              <a:spcAft>
                <a:spcPts val="0"/>
              </a:spcAft>
              <a:buClr>
                <a:srgbClr val="000000"/>
              </a:buClr>
              <a:buSzPts val="1400"/>
              <a:buNone/>
            </a:pPr>
            <a:endParaRPr sz="1400">
              <a:solidFill>
                <a:srgbClr val="F2F2F2"/>
              </a:solidFill>
            </a:endParaRPr>
          </a:p>
        </p:txBody>
      </p:sp>
      <p:sp>
        <p:nvSpPr>
          <p:cNvPr id="146" name="Google Shape;146;p5"/>
          <p:cNvSpPr txBox="1"/>
          <p:nvPr/>
        </p:nvSpPr>
        <p:spPr>
          <a:xfrm>
            <a:off x="331875" y="457585"/>
            <a:ext cx="5336574" cy="90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200"/>
              <a:buFont typeface="Century Gothic"/>
              <a:buNone/>
            </a:pPr>
            <a:r>
              <a:rPr lang="en-US" sz="3200" b="1" i="0" u="none" strike="noStrike" cap="none">
                <a:solidFill>
                  <a:schemeClr val="lt1"/>
                </a:solidFill>
                <a:latin typeface="Century Gothic"/>
                <a:ea typeface="Century Gothic"/>
                <a:cs typeface="Century Gothic"/>
                <a:sym typeface="Century Gothic"/>
              </a:rPr>
              <a:t>Finding and Targeting Your Audience</a:t>
            </a:r>
            <a:endParaRPr sz="3200" b="0" i="0" u="none" strike="noStrike" cap="none">
              <a:solidFill>
                <a:schemeClr val="lt1"/>
              </a:solidFill>
              <a:latin typeface="Century Gothic"/>
              <a:ea typeface="Century Gothic"/>
              <a:cs typeface="Century Gothic"/>
              <a:sym typeface="Century Gothic"/>
            </a:endParaRPr>
          </a:p>
        </p:txBody>
      </p:sp>
      <p:sp>
        <p:nvSpPr>
          <p:cNvPr id="147" name="Google Shape;147;p5"/>
          <p:cNvSpPr txBox="1"/>
          <p:nvPr/>
        </p:nvSpPr>
        <p:spPr>
          <a:xfrm>
            <a:off x="374907" y="290458"/>
            <a:ext cx="1466103" cy="369328"/>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2F2F2"/>
              </a:buClr>
              <a:buSzPts val="1800"/>
              <a:buFont typeface="Century Gothic"/>
              <a:buNone/>
            </a:pPr>
            <a:r>
              <a:rPr lang="en-US" sz="1800" b="0" i="0" u="none" strike="noStrike" cap="none">
                <a:solidFill>
                  <a:srgbClr val="F2F2F2"/>
                </a:solidFill>
                <a:latin typeface="Century Gothic"/>
                <a:ea typeface="Century Gothic"/>
                <a:cs typeface="Century Gothic"/>
                <a:sym typeface="Century Gothic"/>
              </a:rPr>
              <a:t>Our Process:</a:t>
            </a:r>
            <a:endParaRPr sz="1800" b="0" i="0" u="none" strike="noStrike" cap="none">
              <a:solidFill>
                <a:srgbClr val="000000"/>
              </a:solidFill>
              <a:latin typeface="Century Gothic"/>
              <a:ea typeface="Century Gothic"/>
              <a:cs typeface="Century Gothic"/>
              <a:sym typeface="Century Gothic"/>
            </a:endParaRPr>
          </a:p>
        </p:txBody>
      </p:sp>
      <p:sp>
        <p:nvSpPr>
          <p:cNvPr id="148" name="Google Shape;148;p5"/>
          <p:cNvSpPr txBox="1"/>
          <p:nvPr/>
        </p:nvSpPr>
        <p:spPr>
          <a:xfrm>
            <a:off x="6412777" y="4108664"/>
            <a:ext cx="1871700" cy="83095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2F2F2"/>
              </a:buClr>
              <a:buSzPts val="1800"/>
              <a:buFont typeface="Century Gothic"/>
              <a:buNone/>
            </a:pPr>
            <a:r>
              <a:rPr lang="en-US" sz="2400" b="1" i="0" u="none" strike="noStrike" cap="none">
                <a:solidFill>
                  <a:srgbClr val="F2F2F2"/>
                </a:solidFill>
                <a:latin typeface="Century Gothic"/>
                <a:ea typeface="Century Gothic"/>
                <a:cs typeface="Century Gothic"/>
                <a:sym typeface="Century Gothic"/>
              </a:rPr>
              <a:t>YOUR</a:t>
            </a:r>
            <a:br>
              <a:rPr lang="en-US" sz="2400" b="1" i="0" u="none" strike="noStrike" cap="none">
                <a:solidFill>
                  <a:srgbClr val="F2F2F2"/>
                </a:solidFill>
                <a:latin typeface="Century Gothic"/>
                <a:ea typeface="Century Gothic"/>
                <a:cs typeface="Century Gothic"/>
                <a:sym typeface="Century Gothic"/>
              </a:rPr>
            </a:br>
            <a:r>
              <a:rPr lang="en-US" sz="2400" b="1" i="0" u="none" strike="noStrike" cap="none">
                <a:solidFill>
                  <a:srgbClr val="F2F2F2"/>
                </a:solidFill>
                <a:latin typeface="Century Gothic"/>
                <a:ea typeface="Century Gothic"/>
                <a:cs typeface="Century Gothic"/>
                <a:sym typeface="Century Gothic"/>
              </a:rPr>
              <a:t>CAMPAIGN</a:t>
            </a:r>
            <a:endParaRPr sz="2400" b="1" i="0" u="none" strike="noStrike" cap="none">
              <a:solidFill>
                <a:srgbClr val="F2F2F2"/>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6583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6"/>
          <p:cNvPicPr preferRelativeResize="0">
            <a:picLocks noGrp="1"/>
          </p:cNvPicPr>
          <p:nvPr>
            <p:ph type="body" idx="4294967295"/>
          </p:nvPr>
        </p:nvPicPr>
        <p:blipFill rotWithShape="1">
          <a:blip r:embed="rId3" cstate="screen">
            <a:alphaModFix/>
            <a:extLst>
              <a:ext uri="{28A0092B-C50C-407E-A947-70E740481C1C}">
                <a14:useLocalDpi xmlns:a14="http://schemas.microsoft.com/office/drawing/2010/main"/>
              </a:ext>
            </a:extLst>
          </a:blip>
          <a:srcRect/>
          <a:stretch/>
        </p:blipFill>
        <p:spPr>
          <a:xfrm>
            <a:off x="-11113" y="0"/>
            <a:ext cx="9155113" cy="3168650"/>
          </a:xfrm>
          <a:prstGeom prst="rect">
            <a:avLst/>
          </a:prstGeom>
          <a:noFill/>
          <a:ln>
            <a:noFill/>
          </a:ln>
        </p:spPr>
      </p:pic>
      <p:sp>
        <p:nvSpPr>
          <p:cNvPr id="154" name="Google Shape;154;p6"/>
          <p:cNvSpPr txBox="1">
            <a:spLocks noGrp="1"/>
          </p:cNvSpPr>
          <p:nvPr>
            <p:ph type="title" idx="4294967295"/>
          </p:nvPr>
        </p:nvSpPr>
        <p:spPr>
          <a:xfrm>
            <a:off x="700088" y="274638"/>
            <a:ext cx="8443912" cy="792162"/>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chemeClr val="accent1"/>
              </a:buClr>
              <a:buSzPts val="3200"/>
              <a:buFont typeface="Century Gothic"/>
              <a:buNone/>
            </a:pPr>
            <a:r>
              <a:rPr lang="en-US"/>
              <a:t> </a:t>
            </a:r>
            <a:endParaRPr/>
          </a:p>
        </p:txBody>
      </p:sp>
      <p:sp>
        <p:nvSpPr>
          <p:cNvPr id="155" name="Google Shape;155;p6"/>
          <p:cNvSpPr/>
          <p:nvPr/>
        </p:nvSpPr>
        <p:spPr>
          <a:xfrm>
            <a:off x="506842" y="1464275"/>
            <a:ext cx="2261287" cy="2261287"/>
          </a:xfrm>
          <a:prstGeom prst="ellipse">
            <a:avLst/>
          </a:prstGeom>
          <a:solidFill>
            <a:srgbClr val="F2F2F2"/>
          </a:solidFill>
          <a:ln w="25400" cap="flat" cmpd="sng">
            <a:solidFill>
              <a:schemeClr val="accent3"/>
            </a:solidFill>
            <a:prstDash val="solid"/>
            <a:round/>
            <a:headEnd type="none" w="sm" len="sm"/>
            <a:tailEnd type="none" w="sm" len="sm"/>
          </a:ln>
          <a:effectLst>
            <a:outerShdw blurRad="38100" dist="23000" dir="5400000" rotWithShape="0">
              <a:srgbClr val="000000">
                <a:alpha val="34117"/>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56" name="Google Shape;156;p6"/>
          <p:cNvSpPr/>
          <p:nvPr/>
        </p:nvSpPr>
        <p:spPr>
          <a:xfrm>
            <a:off x="3435670" y="1464274"/>
            <a:ext cx="2261287" cy="2261287"/>
          </a:xfrm>
          <a:prstGeom prst="ellipse">
            <a:avLst/>
          </a:prstGeom>
          <a:solidFill>
            <a:srgbClr val="F2F2F2"/>
          </a:solidFill>
          <a:ln w="25400" cap="flat" cmpd="sng">
            <a:solidFill>
              <a:schemeClr val="accent3"/>
            </a:solidFill>
            <a:prstDash val="solid"/>
            <a:round/>
            <a:headEnd type="none" w="sm" len="sm"/>
            <a:tailEnd type="none" w="sm" len="sm"/>
          </a:ln>
          <a:effectLst>
            <a:outerShdw blurRad="38100" dist="23000" dir="5400000" rotWithShape="0">
              <a:srgbClr val="000000">
                <a:alpha val="34117"/>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57" name="Google Shape;157;p6"/>
          <p:cNvSpPr/>
          <p:nvPr/>
        </p:nvSpPr>
        <p:spPr>
          <a:xfrm>
            <a:off x="6289835" y="1464273"/>
            <a:ext cx="2261287" cy="2261287"/>
          </a:xfrm>
          <a:prstGeom prst="ellipse">
            <a:avLst/>
          </a:prstGeom>
          <a:solidFill>
            <a:srgbClr val="F2F2F2"/>
          </a:solidFill>
          <a:ln w="25400" cap="flat" cmpd="sng">
            <a:solidFill>
              <a:schemeClr val="accent3"/>
            </a:solidFill>
            <a:prstDash val="solid"/>
            <a:round/>
            <a:headEnd type="none" w="sm" len="sm"/>
            <a:tailEnd type="none" w="sm" len="sm"/>
          </a:ln>
          <a:effectLst>
            <a:outerShdw blurRad="38100" dist="23000" dir="5400000" rotWithShape="0">
              <a:srgbClr val="000000">
                <a:alpha val="34117"/>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58" name="Google Shape;158;p6"/>
          <p:cNvSpPr txBox="1"/>
          <p:nvPr/>
        </p:nvSpPr>
        <p:spPr>
          <a:xfrm>
            <a:off x="-47971" y="509480"/>
            <a:ext cx="9155371" cy="58477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lt1"/>
              </a:buClr>
              <a:buSzPts val="3200"/>
              <a:buFont typeface="Century Gothic"/>
              <a:buNone/>
            </a:pPr>
            <a:r>
              <a:rPr lang="en-US" sz="3200" b="1" i="0" u="none" strike="noStrike" cap="none">
                <a:solidFill>
                  <a:schemeClr val="lt1"/>
                </a:solidFill>
                <a:latin typeface="Century Gothic"/>
                <a:ea typeface="Century Gothic"/>
                <a:cs typeface="Century Gothic"/>
                <a:sym typeface="Century Gothic"/>
              </a:rPr>
              <a:t>Three teams working for you</a:t>
            </a:r>
            <a:endParaRPr sz="1400" b="0" i="0" u="none" strike="noStrike" cap="none">
              <a:solidFill>
                <a:srgbClr val="000000"/>
              </a:solidFill>
              <a:latin typeface="Arial"/>
              <a:ea typeface="Arial"/>
              <a:cs typeface="Arial"/>
              <a:sym typeface="Arial"/>
            </a:endParaRPr>
          </a:p>
        </p:txBody>
      </p:sp>
      <p:sp>
        <p:nvSpPr>
          <p:cNvPr id="159" name="Google Shape;159;p6"/>
          <p:cNvSpPr txBox="1"/>
          <p:nvPr/>
        </p:nvSpPr>
        <p:spPr>
          <a:xfrm>
            <a:off x="506841" y="3970811"/>
            <a:ext cx="2261287" cy="1210584"/>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entury Gothic"/>
              <a:buNone/>
            </a:pPr>
            <a:r>
              <a:rPr lang="en-US" sz="1800" b="1" i="0" u="none" strike="noStrike" cap="none">
                <a:solidFill>
                  <a:srgbClr val="000000"/>
                </a:solidFill>
                <a:latin typeface="Century Gothic"/>
                <a:ea typeface="Century Gothic"/>
                <a:cs typeface="Century Gothic"/>
                <a:sym typeface="Century Gothic"/>
              </a:rPr>
              <a:t>Local Marketer</a:t>
            </a:r>
            <a:endParaRPr sz="1800" b="1" i="0" u="none" strike="noStrike" cap="none">
              <a:solidFill>
                <a:srgbClr val="000000"/>
              </a:solidFill>
              <a:latin typeface="Century Gothic"/>
              <a:ea typeface="Century Gothic"/>
              <a:cs typeface="Century Gothic"/>
              <a:sym typeface="Century Gothic"/>
            </a:endParaRPr>
          </a:p>
          <a:p>
            <a:pPr marL="0" marR="0" lvl="0" indent="0" algn="ctr" rtl="0">
              <a:lnSpc>
                <a:spcPct val="100000"/>
              </a:lnSpc>
              <a:spcBef>
                <a:spcPts val="400"/>
              </a:spcBef>
              <a:spcAft>
                <a:spcPts val="400"/>
              </a:spcAft>
              <a:buClr>
                <a:srgbClr val="000000"/>
              </a:buClr>
              <a:buSzPts val="1200"/>
              <a:buFont typeface="Century Gothic"/>
              <a:buNone/>
            </a:pPr>
            <a:r>
              <a:rPr lang="en-US" sz="1200" b="0" i="0" u="none" strike="noStrike" cap="none">
                <a:solidFill>
                  <a:srgbClr val="000000"/>
                </a:solidFill>
                <a:latin typeface="Century Gothic"/>
                <a:ea typeface="Century Gothic"/>
                <a:cs typeface="Century Gothic"/>
                <a:sym typeface="Century Gothic"/>
              </a:rPr>
              <a:t>The boots on the ground making sure you have someone to call when you have a need. </a:t>
            </a:r>
            <a:endParaRPr sz="1400" b="0" i="0" u="none" strike="noStrike" cap="none">
              <a:solidFill>
                <a:srgbClr val="000000"/>
              </a:solidFill>
              <a:latin typeface="Arial"/>
              <a:ea typeface="Arial"/>
              <a:cs typeface="Arial"/>
              <a:sym typeface="Arial"/>
            </a:endParaRPr>
          </a:p>
        </p:txBody>
      </p:sp>
      <p:sp>
        <p:nvSpPr>
          <p:cNvPr id="160" name="Google Shape;160;p6"/>
          <p:cNvSpPr txBox="1"/>
          <p:nvPr/>
        </p:nvSpPr>
        <p:spPr>
          <a:xfrm>
            <a:off x="3447042" y="3970811"/>
            <a:ext cx="2261287" cy="163121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entury Gothic"/>
              <a:buNone/>
            </a:pPr>
            <a:r>
              <a:rPr lang="en-US" sz="1800" b="1" i="0" u="none" strike="noStrike" cap="none">
                <a:solidFill>
                  <a:srgbClr val="000000"/>
                </a:solidFill>
                <a:latin typeface="Century Gothic"/>
                <a:ea typeface="Century Gothic"/>
                <a:cs typeface="Century Gothic"/>
                <a:sym typeface="Century Gothic"/>
              </a:rPr>
              <a:t>Digital Strategist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1200"/>
              <a:buFont typeface="Century Gothic"/>
              <a:buNone/>
            </a:pPr>
            <a:r>
              <a:rPr lang="en-US" sz="1200" b="0" i="0" u="none" strike="noStrike" cap="none">
                <a:solidFill>
                  <a:srgbClr val="000000"/>
                </a:solidFill>
                <a:latin typeface="Century Gothic"/>
                <a:ea typeface="Century Gothic"/>
                <a:cs typeface="Century Gothic"/>
                <a:sym typeface="Century Gothic"/>
              </a:rPr>
              <a:t>A specialized </a:t>
            </a:r>
            <a:r>
              <a:rPr lang="en-US" sz="1200">
                <a:latin typeface="Century Gothic"/>
                <a:ea typeface="Century Gothic"/>
                <a:cs typeface="Century Gothic"/>
                <a:sym typeface="Century Gothic"/>
              </a:rPr>
              <a:t>Digital Marketing Consultant</a:t>
            </a:r>
            <a:r>
              <a:rPr lang="en-US" sz="1200" b="0" i="0" u="none" strike="noStrike" cap="none">
                <a:solidFill>
                  <a:srgbClr val="000000"/>
                </a:solidFill>
                <a:latin typeface="Century Gothic"/>
                <a:ea typeface="Century Gothic"/>
                <a:cs typeface="Century Gothic"/>
                <a:sym typeface="Century Gothic"/>
              </a:rPr>
              <a:t> that works in US markets focused on your industry. Every campaign is unique and so is our approach.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400"/>
              </a:spcAft>
              <a:buClr>
                <a:srgbClr val="000000"/>
              </a:buClr>
              <a:buSzPts val="1200"/>
              <a:buFont typeface="Century Gothic"/>
              <a:buNone/>
            </a:pPr>
            <a:endParaRPr sz="1200" b="0" i="0" u="none" strike="noStrike" cap="none">
              <a:solidFill>
                <a:srgbClr val="000000"/>
              </a:solidFill>
              <a:latin typeface="Century Gothic"/>
              <a:ea typeface="Century Gothic"/>
              <a:cs typeface="Century Gothic"/>
              <a:sym typeface="Century Gothic"/>
            </a:endParaRPr>
          </a:p>
        </p:txBody>
      </p:sp>
      <p:sp>
        <p:nvSpPr>
          <p:cNvPr id="161" name="Google Shape;161;p6"/>
          <p:cNvSpPr txBox="1"/>
          <p:nvPr/>
        </p:nvSpPr>
        <p:spPr>
          <a:xfrm>
            <a:off x="6253867" y="3970811"/>
            <a:ext cx="2428220" cy="163121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entury Gothic"/>
              <a:buNone/>
            </a:pPr>
            <a:r>
              <a:rPr lang="en-US" sz="1800" b="1" i="0" u="none" strike="noStrike" cap="none">
                <a:solidFill>
                  <a:srgbClr val="000000"/>
                </a:solidFill>
                <a:latin typeface="Century Gothic"/>
                <a:ea typeface="Century Gothic"/>
                <a:cs typeface="Century Gothic"/>
                <a:sym typeface="Century Gothic"/>
              </a:rPr>
              <a:t>Support + Fulfillment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1200"/>
              <a:buFont typeface="Century Gothic"/>
              <a:buNone/>
            </a:pPr>
            <a:r>
              <a:rPr lang="en-US" sz="1200" b="0" i="0" u="none" strike="noStrike" cap="none">
                <a:solidFill>
                  <a:srgbClr val="000000"/>
                </a:solidFill>
                <a:latin typeface="Century Gothic"/>
                <a:ea typeface="Century Gothic"/>
                <a:cs typeface="Century Gothic"/>
                <a:sym typeface="Century Gothic"/>
              </a:rPr>
              <a:t>A team that’s there for you to make sure changes you need are completed and you’re achieving the results you want in a competitive market.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400"/>
              </a:spcAft>
              <a:buClr>
                <a:srgbClr val="000000"/>
              </a:buClr>
              <a:buSzPts val="1200"/>
              <a:buFont typeface="Century Gothic"/>
              <a:buNone/>
            </a:pPr>
            <a:endParaRPr sz="1200" b="0" i="0" u="none" strike="noStrike" cap="none">
              <a:solidFill>
                <a:srgbClr val="000000"/>
              </a:solidFill>
              <a:latin typeface="Century Gothic"/>
              <a:ea typeface="Century Gothic"/>
              <a:cs typeface="Century Gothic"/>
              <a:sym typeface="Century Gothic"/>
            </a:endParaRPr>
          </a:p>
        </p:txBody>
      </p:sp>
      <p:pic>
        <p:nvPicPr>
          <p:cNvPr id="162" name="Google Shape;162;p6"/>
          <p:cNvPicPr preferRelativeResize="0"/>
          <p:nvPr/>
        </p:nvPicPr>
        <p:blipFill rotWithShape="1">
          <a:blip r:embed="rId4">
            <a:alphaModFix/>
          </a:blip>
          <a:srcRect/>
          <a:stretch/>
        </p:blipFill>
        <p:spPr>
          <a:xfrm>
            <a:off x="3277170" y="1293621"/>
            <a:ext cx="2540000" cy="2540000"/>
          </a:xfrm>
          <a:prstGeom prst="rect">
            <a:avLst/>
          </a:prstGeom>
          <a:noFill/>
          <a:ln>
            <a:noFill/>
          </a:ln>
        </p:spPr>
      </p:pic>
      <p:pic>
        <p:nvPicPr>
          <p:cNvPr id="163" name="Google Shape;163;p6"/>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442436" y="1449535"/>
            <a:ext cx="2373818" cy="2373818"/>
          </a:xfrm>
          <a:prstGeom prst="rect">
            <a:avLst/>
          </a:prstGeom>
          <a:noFill/>
          <a:ln>
            <a:noFill/>
          </a:ln>
        </p:spPr>
      </p:pic>
      <p:pic>
        <p:nvPicPr>
          <p:cNvPr id="164" name="Google Shape;164;p6"/>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6221598" y="1345539"/>
            <a:ext cx="2412105" cy="2412105"/>
          </a:xfrm>
          <a:prstGeom prst="rect">
            <a:avLst/>
          </a:prstGeom>
          <a:noFill/>
          <a:ln>
            <a:noFill/>
          </a:ln>
        </p:spPr>
      </p:pic>
    </p:spTree>
    <p:extLst>
      <p:ext uri="{BB962C8B-B14F-4D97-AF65-F5344CB8AC3E}">
        <p14:creationId xmlns:p14="http://schemas.microsoft.com/office/powerpoint/2010/main" val="5118844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3"/>
          <p:cNvSpPr/>
          <p:nvPr/>
        </p:nvSpPr>
        <p:spPr>
          <a:xfrm>
            <a:off x="4517031" y="1683789"/>
            <a:ext cx="4360200" cy="2665500"/>
          </a:xfrm>
          <a:custGeom>
            <a:avLst/>
            <a:gdLst/>
            <a:ahLst/>
            <a:cxnLst/>
            <a:rect l="l" t="t" r="r" b="b"/>
            <a:pathLst>
              <a:path w="120000" h="120000" extrusionOk="0">
                <a:moveTo>
                  <a:pt x="120000" y="120000"/>
                </a:moveTo>
                <a:cubicBezTo>
                  <a:pt x="120000" y="5557"/>
                  <a:pt x="120000" y="5557"/>
                  <a:pt x="120000" y="5557"/>
                </a:cubicBezTo>
                <a:cubicBezTo>
                  <a:pt x="120000" y="2504"/>
                  <a:pt x="118533" y="0"/>
                  <a:pt x="116689" y="0"/>
                </a:cubicBezTo>
                <a:cubicBezTo>
                  <a:pt x="3358" y="0"/>
                  <a:pt x="3358" y="0"/>
                  <a:pt x="3358" y="0"/>
                </a:cubicBezTo>
                <a:cubicBezTo>
                  <a:pt x="1513" y="0"/>
                  <a:pt x="0" y="2504"/>
                  <a:pt x="0" y="5557"/>
                </a:cubicBezTo>
                <a:cubicBezTo>
                  <a:pt x="0" y="120000"/>
                  <a:pt x="0" y="120000"/>
                  <a:pt x="0" y="120000"/>
                </a:cubicBezTo>
                <a:lnTo>
                  <a:pt x="120000" y="120000"/>
                </a:lnTo>
                <a:close/>
              </a:path>
            </a:pathLst>
          </a:custGeom>
          <a:solidFill>
            <a:srgbClr val="181818"/>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07" name="Google Shape;507;p13"/>
          <p:cNvSpPr/>
          <p:nvPr/>
        </p:nvSpPr>
        <p:spPr>
          <a:xfrm>
            <a:off x="4713281" y="1871257"/>
            <a:ext cx="3982200" cy="2307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08" name="Google Shape;508;p13"/>
          <p:cNvSpPr/>
          <p:nvPr/>
        </p:nvSpPr>
        <p:spPr>
          <a:xfrm>
            <a:off x="5960281" y="5184991"/>
            <a:ext cx="1472700" cy="60300"/>
          </a:xfrm>
          <a:custGeom>
            <a:avLst/>
            <a:gdLst/>
            <a:ahLst/>
            <a:cxnLst/>
            <a:rect l="l" t="t" r="r" b="b"/>
            <a:pathLst>
              <a:path w="120000" h="120000" extrusionOk="0">
                <a:moveTo>
                  <a:pt x="119718" y="82285"/>
                </a:moveTo>
                <a:cubicBezTo>
                  <a:pt x="67166" y="17142"/>
                  <a:pt x="67166" y="17142"/>
                  <a:pt x="67166" y="17142"/>
                </a:cubicBezTo>
                <a:cubicBezTo>
                  <a:pt x="67166" y="0"/>
                  <a:pt x="67166" y="0"/>
                  <a:pt x="67166" y="0"/>
                </a:cubicBezTo>
                <a:cubicBezTo>
                  <a:pt x="60000" y="10285"/>
                  <a:pt x="60000" y="10285"/>
                  <a:pt x="60000" y="10285"/>
                </a:cubicBezTo>
                <a:cubicBezTo>
                  <a:pt x="52693" y="0"/>
                  <a:pt x="52693" y="0"/>
                  <a:pt x="52693" y="0"/>
                </a:cubicBezTo>
                <a:cubicBezTo>
                  <a:pt x="52693" y="17142"/>
                  <a:pt x="52693" y="17142"/>
                  <a:pt x="52693" y="17142"/>
                </a:cubicBezTo>
                <a:cubicBezTo>
                  <a:pt x="140" y="82285"/>
                  <a:pt x="140" y="82285"/>
                  <a:pt x="140" y="82285"/>
                </a:cubicBezTo>
                <a:cubicBezTo>
                  <a:pt x="140" y="82285"/>
                  <a:pt x="0" y="120000"/>
                  <a:pt x="3372" y="120000"/>
                </a:cubicBezTo>
                <a:cubicBezTo>
                  <a:pt x="5761" y="120000"/>
                  <a:pt x="34707" y="120000"/>
                  <a:pt x="52693" y="120000"/>
                </a:cubicBezTo>
                <a:cubicBezTo>
                  <a:pt x="61124" y="120000"/>
                  <a:pt x="67166" y="120000"/>
                  <a:pt x="67166" y="120000"/>
                </a:cubicBezTo>
                <a:cubicBezTo>
                  <a:pt x="85152" y="120000"/>
                  <a:pt x="114098" y="120000"/>
                  <a:pt x="116487" y="120000"/>
                </a:cubicBezTo>
                <a:cubicBezTo>
                  <a:pt x="120000" y="120000"/>
                  <a:pt x="119718" y="82285"/>
                  <a:pt x="119718" y="82285"/>
                </a:cubicBezTo>
                <a:close/>
              </a:path>
            </a:pathLst>
          </a:custGeom>
          <a:solidFill>
            <a:srgbClr val="181818"/>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09" name="Google Shape;509;p13"/>
          <p:cNvSpPr/>
          <p:nvPr/>
        </p:nvSpPr>
        <p:spPr>
          <a:xfrm>
            <a:off x="5952542" y="4717514"/>
            <a:ext cx="1485900" cy="514800"/>
          </a:xfrm>
          <a:custGeom>
            <a:avLst/>
            <a:gdLst/>
            <a:ahLst/>
            <a:cxnLst/>
            <a:rect l="l" t="t" r="r" b="b"/>
            <a:pathLst>
              <a:path w="120000" h="120000" extrusionOk="0">
                <a:moveTo>
                  <a:pt x="110104" y="111457"/>
                </a:moveTo>
                <a:cubicBezTo>
                  <a:pt x="105923" y="109016"/>
                  <a:pt x="103693" y="110237"/>
                  <a:pt x="102857" y="91118"/>
                </a:cubicBezTo>
                <a:cubicBezTo>
                  <a:pt x="101881" y="72000"/>
                  <a:pt x="99512" y="0"/>
                  <a:pt x="99512" y="0"/>
                </a:cubicBezTo>
                <a:cubicBezTo>
                  <a:pt x="60069" y="1627"/>
                  <a:pt x="60069" y="1627"/>
                  <a:pt x="60069" y="1627"/>
                </a:cubicBezTo>
                <a:cubicBezTo>
                  <a:pt x="20487" y="0"/>
                  <a:pt x="20487" y="0"/>
                  <a:pt x="20487" y="0"/>
                </a:cubicBezTo>
                <a:cubicBezTo>
                  <a:pt x="20487" y="0"/>
                  <a:pt x="18118" y="72000"/>
                  <a:pt x="17282" y="91118"/>
                </a:cubicBezTo>
                <a:cubicBezTo>
                  <a:pt x="16306" y="110237"/>
                  <a:pt x="14216" y="109016"/>
                  <a:pt x="10034" y="111457"/>
                </a:cubicBezTo>
                <a:cubicBezTo>
                  <a:pt x="5853" y="113898"/>
                  <a:pt x="0" y="116745"/>
                  <a:pt x="0" y="118372"/>
                </a:cubicBezTo>
                <a:cubicBezTo>
                  <a:pt x="0" y="120000"/>
                  <a:pt x="0" y="120000"/>
                  <a:pt x="0" y="120000"/>
                </a:cubicBezTo>
                <a:cubicBezTo>
                  <a:pt x="52822" y="120000"/>
                  <a:pt x="52822" y="120000"/>
                  <a:pt x="52822" y="120000"/>
                </a:cubicBezTo>
                <a:cubicBezTo>
                  <a:pt x="67177" y="120000"/>
                  <a:pt x="67177" y="120000"/>
                  <a:pt x="67177" y="120000"/>
                </a:cubicBezTo>
                <a:cubicBezTo>
                  <a:pt x="120000" y="120000"/>
                  <a:pt x="120000" y="120000"/>
                  <a:pt x="120000" y="120000"/>
                </a:cubicBezTo>
                <a:cubicBezTo>
                  <a:pt x="120000" y="120000"/>
                  <a:pt x="120000" y="120000"/>
                  <a:pt x="120000" y="118372"/>
                </a:cubicBezTo>
                <a:cubicBezTo>
                  <a:pt x="120000" y="116745"/>
                  <a:pt x="114285" y="113898"/>
                  <a:pt x="110104" y="111457"/>
                </a:cubicBezTo>
                <a:close/>
              </a:path>
            </a:pathLst>
          </a:custGeom>
          <a:solidFill>
            <a:srgbClr val="D2D3D5"/>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0" name="Google Shape;510;p13"/>
          <p:cNvSpPr/>
          <p:nvPr/>
        </p:nvSpPr>
        <p:spPr>
          <a:xfrm>
            <a:off x="6674168" y="1758127"/>
            <a:ext cx="60000" cy="60300"/>
          </a:xfrm>
          <a:prstGeom prst="ellipse">
            <a:avLst/>
          </a:prstGeom>
          <a:solidFill>
            <a:srgbClr val="2C2C2C"/>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1" name="Google Shape;511;p13"/>
          <p:cNvSpPr/>
          <p:nvPr/>
        </p:nvSpPr>
        <p:spPr>
          <a:xfrm>
            <a:off x="6674168" y="1754215"/>
            <a:ext cx="60000" cy="60300"/>
          </a:xfrm>
          <a:prstGeom prst="ellipse">
            <a:avLst/>
          </a:prstGeom>
          <a:solidFill>
            <a:srgbClr val="0A0A0A"/>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2" name="Google Shape;512;p13"/>
          <p:cNvSpPr/>
          <p:nvPr/>
        </p:nvSpPr>
        <p:spPr>
          <a:xfrm>
            <a:off x="6683842" y="1763997"/>
            <a:ext cx="40800" cy="39300"/>
          </a:xfrm>
          <a:prstGeom prst="ellipse">
            <a:avLst/>
          </a:prstGeom>
          <a:solidFill>
            <a:srgbClr val="000000"/>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3" name="Google Shape;513;p13"/>
          <p:cNvSpPr/>
          <p:nvPr/>
        </p:nvSpPr>
        <p:spPr>
          <a:xfrm>
            <a:off x="6695450" y="1771821"/>
            <a:ext cx="19500" cy="23100"/>
          </a:xfrm>
          <a:prstGeom prst="ellipse">
            <a:avLst/>
          </a:prstGeom>
          <a:solidFill>
            <a:srgbClr val="2C99B4"/>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4" name="Google Shape;514;p13"/>
          <p:cNvSpPr/>
          <p:nvPr/>
        </p:nvSpPr>
        <p:spPr>
          <a:xfrm>
            <a:off x="6701253" y="1781599"/>
            <a:ext cx="5700" cy="5700"/>
          </a:xfrm>
          <a:prstGeom prst="ellipse">
            <a:avLst/>
          </a:prstGeom>
          <a:solidFill>
            <a:srgbClr val="FFFFFF"/>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5" name="Google Shape;515;p13"/>
          <p:cNvSpPr/>
          <p:nvPr/>
        </p:nvSpPr>
        <p:spPr>
          <a:xfrm>
            <a:off x="5952542" y="4717514"/>
            <a:ext cx="1201200" cy="514800"/>
          </a:xfrm>
          <a:custGeom>
            <a:avLst/>
            <a:gdLst/>
            <a:ahLst/>
            <a:cxnLst/>
            <a:rect l="l" t="t" r="r" b="b"/>
            <a:pathLst>
              <a:path w="120000" h="120000" extrusionOk="0">
                <a:moveTo>
                  <a:pt x="120000" y="4067"/>
                </a:moveTo>
                <a:cubicBezTo>
                  <a:pt x="98793" y="813"/>
                  <a:pt x="98793" y="813"/>
                  <a:pt x="98793" y="813"/>
                </a:cubicBezTo>
                <a:cubicBezTo>
                  <a:pt x="74310" y="1627"/>
                  <a:pt x="74310" y="1627"/>
                  <a:pt x="74310" y="1627"/>
                </a:cubicBezTo>
                <a:cubicBezTo>
                  <a:pt x="25344" y="0"/>
                  <a:pt x="25344" y="0"/>
                  <a:pt x="25344" y="0"/>
                </a:cubicBezTo>
                <a:cubicBezTo>
                  <a:pt x="25344" y="0"/>
                  <a:pt x="22413" y="72000"/>
                  <a:pt x="21379" y="91118"/>
                </a:cubicBezTo>
                <a:cubicBezTo>
                  <a:pt x="20172" y="110237"/>
                  <a:pt x="17586" y="109016"/>
                  <a:pt x="12413" y="111457"/>
                </a:cubicBezTo>
                <a:cubicBezTo>
                  <a:pt x="7241" y="113898"/>
                  <a:pt x="0" y="116745"/>
                  <a:pt x="0" y="118372"/>
                </a:cubicBezTo>
                <a:cubicBezTo>
                  <a:pt x="0" y="120000"/>
                  <a:pt x="0" y="120000"/>
                  <a:pt x="0" y="120000"/>
                </a:cubicBezTo>
                <a:cubicBezTo>
                  <a:pt x="65344" y="120000"/>
                  <a:pt x="65344" y="120000"/>
                  <a:pt x="65344" y="120000"/>
                </a:cubicBezTo>
                <a:cubicBezTo>
                  <a:pt x="74482" y="120000"/>
                  <a:pt x="74482" y="120000"/>
                  <a:pt x="74482" y="120000"/>
                </a:cubicBezTo>
                <a:lnTo>
                  <a:pt x="120000" y="4067"/>
                </a:lnTo>
                <a:close/>
              </a:path>
            </a:pathLst>
          </a:custGeom>
          <a:solidFill>
            <a:srgbClr val="A8A9AA"/>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6" name="Google Shape;516;p13"/>
          <p:cNvSpPr/>
          <p:nvPr/>
        </p:nvSpPr>
        <p:spPr>
          <a:xfrm>
            <a:off x="4517028" y="4345378"/>
            <a:ext cx="4360200" cy="420900"/>
          </a:xfrm>
          <a:custGeom>
            <a:avLst/>
            <a:gdLst/>
            <a:ahLst/>
            <a:cxnLst/>
            <a:rect l="l" t="t" r="r" b="b"/>
            <a:pathLst>
              <a:path w="120000" h="120000" extrusionOk="0">
                <a:moveTo>
                  <a:pt x="0" y="0"/>
                </a:moveTo>
                <a:cubicBezTo>
                  <a:pt x="0" y="84647"/>
                  <a:pt x="0" y="84647"/>
                  <a:pt x="0" y="84647"/>
                </a:cubicBezTo>
                <a:cubicBezTo>
                  <a:pt x="0" y="104066"/>
                  <a:pt x="1513" y="120000"/>
                  <a:pt x="3358" y="120000"/>
                </a:cubicBezTo>
                <a:cubicBezTo>
                  <a:pt x="116689" y="120000"/>
                  <a:pt x="116689" y="120000"/>
                  <a:pt x="116689" y="120000"/>
                </a:cubicBezTo>
                <a:cubicBezTo>
                  <a:pt x="118533" y="120000"/>
                  <a:pt x="120000" y="104066"/>
                  <a:pt x="120000" y="84647"/>
                </a:cubicBezTo>
                <a:cubicBezTo>
                  <a:pt x="120000" y="0"/>
                  <a:pt x="120000" y="0"/>
                  <a:pt x="120000" y="0"/>
                </a:cubicBezTo>
                <a:lnTo>
                  <a:pt x="0" y="0"/>
                </a:lnTo>
                <a:close/>
              </a:path>
            </a:pathLst>
          </a:custGeom>
          <a:solidFill>
            <a:srgbClr val="D2D3D5"/>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7" name="Google Shape;517;p13"/>
          <p:cNvSpPr/>
          <p:nvPr/>
        </p:nvSpPr>
        <p:spPr>
          <a:xfrm>
            <a:off x="4963602" y="2147354"/>
            <a:ext cx="690300" cy="2703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18" name="Google Shape;518;p13"/>
          <p:cNvSpPr/>
          <p:nvPr/>
        </p:nvSpPr>
        <p:spPr>
          <a:xfrm>
            <a:off x="4963602" y="2647976"/>
            <a:ext cx="3018900" cy="6978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19" name="Google Shape;519;p13"/>
          <p:cNvSpPr/>
          <p:nvPr/>
        </p:nvSpPr>
        <p:spPr>
          <a:xfrm>
            <a:off x="4963602" y="2465928"/>
            <a:ext cx="3473700" cy="1236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0" name="Google Shape;520;p13"/>
          <p:cNvSpPr/>
          <p:nvPr/>
        </p:nvSpPr>
        <p:spPr>
          <a:xfrm>
            <a:off x="5767650" y="3411972"/>
            <a:ext cx="1084500" cy="161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1" name="Google Shape;521;p13"/>
          <p:cNvSpPr/>
          <p:nvPr/>
        </p:nvSpPr>
        <p:spPr>
          <a:xfrm>
            <a:off x="6898042" y="3411972"/>
            <a:ext cx="1084500" cy="161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2" name="Google Shape;522;p13"/>
          <p:cNvSpPr/>
          <p:nvPr/>
        </p:nvSpPr>
        <p:spPr>
          <a:xfrm>
            <a:off x="5767650" y="3609057"/>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3" name="Google Shape;523;p13"/>
          <p:cNvSpPr/>
          <p:nvPr/>
        </p:nvSpPr>
        <p:spPr>
          <a:xfrm>
            <a:off x="5767650" y="3677351"/>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4" name="Google Shape;524;p13"/>
          <p:cNvSpPr/>
          <p:nvPr/>
        </p:nvSpPr>
        <p:spPr>
          <a:xfrm>
            <a:off x="5767650" y="3745645"/>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5" name="Google Shape;525;p13"/>
          <p:cNvSpPr/>
          <p:nvPr/>
        </p:nvSpPr>
        <p:spPr>
          <a:xfrm>
            <a:off x="5767650" y="3813939"/>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6" name="Google Shape;526;p13"/>
          <p:cNvSpPr/>
          <p:nvPr/>
        </p:nvSpPr>
        <p:spPr>
          <a:xfrm>
            <a:off x="5767650" y="3882233"/>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7" name="Google Shape;527;p13"/>
          <p:cNvSpPr/>
          <p:nvPr/>
        </p:nvSpPr>
        <p:spPr>
          <a:xfrm>
            <a:off x="5767650" y="3950527"/>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8" name="Google Shape;528;p13"/>
          <p:cNvSpPr/>
          <p:nvPr/>
        </p:nvSpPr>
        <p:spPr>
          <a:xfrm>
            <a:off x="5767650" y="4018821"/>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9" name="Google Shape;529;p13"/>
          <p:cNvSpPr/>
          <p:nvPr/>
        </p:nvSpPr>
        <p:spPr>
          <a:xfrm>
            <a:off x="6898042" y="3411972"/>
            <a:ext cx="1084500" cy="161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0" name="Google Shape;530;p13"/>
          <p:cNvSpPr/>
          <p:nvPr/>
        </p:nvSpPr>
        <p:spPr>
          <a:xfrm>
            <a:off x="6898042" y="3609057"/>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1" name="Google Shape;531;p13"/>
          <p:cNvSpPr/>
          <p:nvPr/>
        </p:nvSpPr>
        <p:spPr>
          <a:xfrm>
            <a:off x="6898042" y="3677351"/>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2" name="Google Shape;532;p13"/>
          <p:cNvSpPr/>
          <p:nvPr/>
        </p:nvSpPr>
        <p:spPr>
          <a:xfrm>
            <a:off x="6898042" y="3745645"/>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3" name="Google Shape;533;p13"/>
          <p:cNvSpPr/>
          <p:nvPr/>
        </p:nvSpPr>
        <p:spPr>
          <a:xfrm>
            <a:off x="6898042" y="3813939"/>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4" name="Google Shape;534;p13"/>
          <p:cNvSpPr/>
          <p:nvPr/>
        </p:nvSpPr>
        <p:spPr>
          <a:xfrm>
            <a:off x="6898042" y="3882233"/>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5" name="Google Shape;535;p13"/>
          <p:cNvSpPr/>
          <p:nvPr/>
        </p:nvSpPr>
        <p:spPr>
          <a:xfrm>
            <a:off x="6898042" y="3950527"/>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6" name="Google Shape;536;p13"/>
          <p:cNvSpPr/>
          <p:nvPr/>
        </p:nvSpPr>
        <p:spPr>
          <a:xfrm>
            <a:off x="6898042" y="4018821"/>
            <a:ext cx="1084500" cy="324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7" name="Google Shape;537;p13"/>
          <p:cNvSpPr txBox="1"/>
          <p:nvPr/>
        </p:nvSpPr>
        <p:spPr>
          <a:xfrm>
            <a:off x="431651" y="1503052"/>
            <a:ext cx="3876394" cy="406261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1"/>
              </a:buClr>
              <a:buSzPts val="1600"/>
              <a:buFont typeface="Century Gothic"/>
              <a:buNone/>
            </a:pPr>
            <a:r>
              <a:rPr lang="en-US" sz="2400" b="0" i="0" u="none" strike="noStrike" cap="none" dirty="0" smtClean="0">
                <a:solidFill>
                  <a:schemeClr val="accent1"/>
                </a:solidFill>
                <a:latin typeface="Century Gothic"/>
                <a:ea typeface="Century Gothic"/>
                <a:cs typeface="Century Gothic"/>
                <a:sym typeface="Century Gothic"/>
              </a:rPr>
              <a:t>Our Benefits:</a:t>
            </a:r>
          </a:p>
          <a:p>
            <a:pPr marL="0" marR="0" lvl="0" indent="0" algn="l" rtl="0">
              <a:lnSpc>
                <a:spcPct val="100000"/>
              </a:lnSpc>
              <a:spcBef>
                <a:spcPts val="0"/>
              </a:spcBef>
              <a:spcAft>
                <a:spcPts val="0"/>
              </a:spcAft>
              <a:buClr>
                <a:schemeClr val="accent1"/>
              </a:buClr>
              <a:buSzPts val="1600"/>
              <a:buFont typeface="Century Gothic"/>
              <a:buNone/>
            </a:pPr>
            <a:endParaRPr sz="2400" b="0" i="0" u="none" strike="noStrike" cap="none" dirty="0">
              <a:solidFill>
                <a:srgbClr val="000000"/>
              </a:solidFill>
              <a:latin typeface="Century Gothic"/>
              <a:ea typeface="Century Gothic"/>
              <a:cs typeface="Century Gothic"/>
              <a:sym typeface="Century Gothic"/>
            </a:endParaRPr>
          </a:p>
          <a:p>
            <a:r>
              <a:rPr lang="en-US" sz="1400" dirty="0" smtClean="0"/>
              <a:t>An </a:t>
            </a:r>
            <a:r>
              <a:rPr lang="en-US" sz="1400" dirty="0"/>
              <a:t>in-house development team experienced in front-end and back-end skills and responsive web </a:t>
            </a:r>
            <a:r>
              <a:rPr lang="en-US" sz="1400" dirty="0" smtClean="0"/>
              <a:t>design</a:t>
            </a:r>
          </a:p>
          <a:p>
            <a:endParaRPr lang="en-US" sz="1400" dirty="0"/>
          </a:p>
          <a:p>
            <a:r>
              <a:rPr lang="en-US" sz="1400" dirty="0"/>
              <a:t>A focus on SEO to ensure your website is optimally built for search engine </a:t>
            </a:r>
            <a:r>
              <a:rPr lang="en-US" sz="1400" dirty="0" smtClean="0"/>
              <a:t>rankings</a:t>
            </a:r>
          </a:p>
          <a:p>
            <a:endParaRPr lang="en-US" sz="1400" dirty="0"/>
          </a:p>
          <a:p>
            <a:r>
              <a:rPr lang="en-US" sz="1400" dirty="0"/>
              <a:t>Templated and fully-customizable solutions available based on your </a:t>
            </a:r>
            <a:r>
              <a:rPr lang="en-US" sz="1400" dirty="0" smtClean="0"/>
              <a:t>needs</a:t>
            </a:r>
          </a:p>
          <a:p>
            <a:endParaRPr lang="en-US" sz="1400" dirty="0"/>
          </a:p>
          <a:p>
            <a:r>
              <a:rPr lang="en-US" sz="1400" dirty="0"/>
              <a:t>Hosting (including maintenance and software/security updates) </a:t>
            </a:r>
            <a:r>
              <a:rPr lang="en-US" sz="1400" dirty="0" smtClean="0"/>
              <a:t>available</a:t>
            </a:r>
          </a:p>
          <a:p>
            <a:endParaRPr lang="en-US" sz="1400" dirty="0"/>
          </a:p>
          <a:p>
            <a:r>
              <a:rPr lang="en-US" sz="1400" dirty="0"/>
              <a:t>Access to make your own updates through WordPress</a:t>
            </a:r>
          </a:p>
        </p:txBody>
      </p:sp>
      <p:sp>
        <p:nvSpPr>
          <p:cNvPr id="538" name="Google Shape;538;p13"/>
          <p:cNvSpPr txBox="1"/>
          <p:nvPr/>
        </p:nvSpPr>
        <p:spPr>
          <a:xfrm>
            <a:off x="0" y="0"/>
            <a:ext cx="9144000" cy="122971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3000"/>
              <a:buFont typeface="Century Gothic"/>
              <a:buNone/>
            </a:pPr>
            <a:r>
              <a:rPr lang="en-US" sz="3100" b="1" dirty="0" smtClean="0">
                <a:solidFill>
                  <a:schemeClr val="accent1"/>
                </a:solidFill>
                <a:latin typeface="Century Gothic"/>
                <a:ea typeface="Century Gothic"/>
                <a:cs typeface="Century Gothic"/>
                <a:sym typeface="Century Gothic"/>
              </a:rPr>
              <a:t>Your Website</a:t>
            </a:r>
            <a:endParaRPr sz="3100" b="1" u="none" strike="noStrike" cap="none" dirty="0">
              <a:solidFill>
                <a:srgbClr val="000000"/>
              </a:solidFill>
              <a:latin typeface="Century Gothic" panose="020B0502020202020204" pitchFamily="34" charset="0"/>
              <a:sym typeface="Arial"/>
            </a:endParaRPr>
          </a:p>
        </p:txBody>
      </p:sp>
      <p:pic>
        <p:nvPicPr>
          <p:cNvPr id="568" name="Google Shape;568;p13"/>
          <p:cNvPicPr preferRelativeResize="0"/>
          <p:nvPr/>
        </p:nvPicPr>
        <p:blipFill rotWithShape="1">
          <a:blip r:embed="rId3">
            <a:alphaModFix/>
          </a:blip>
          <a:srcRect/>
          <a:stretch/>
        </p:blipFill>
        <p:spPr>
          <a:xfrm>
            <a:off x="4926818" y="3386100"/>
            <a:ext cx="854133" cy="712252"/>
          </a:xfrm>
          <a:prstGeom prst="rect">
            <a:avLst/>
          </a:prstGeom>
          <a:noFill/>
          <a:ln>
            <a:noFill/>
          </a:ln>
        </p:spPr>
      </p:pic>
      <p:pic>
        <p:nvPicPr>
          <p:cNvPr id="570" name="Google Shape;570;p13"/>
          <p:cNvPicPr preferRelativeResize="0"/>
          <p:nvPr/>
        </p:nvPicPr>
        <p:blipFill rotWithShape="1">
          <a:blip r:embed="rId4">
            <a:alphaModFix/>
          </a:blip>
          <a:srcRect/>
          <a:stretch/>
        </p:blipFill>
        <p:spPr>
          <a:xfrm>
            <a:off x="5734373" y="2103869"/>
            <a:ext cx="2702929" cy="337403"/>
          </a:xfrm>
          <a:prstGeom prst="rect">
            <a:avLst/>
          </a:prstGeom>
          <a:noFill/>
          <a:ln>
            <a:noFill/>
          </a:ln>
        </p:spPr>
      </p:pic>
      <p:pic>
        <p:nvPicPr>
          <p:cNvPr id="571" name="Google Shape;571;p13"/>
          <p:cNvPicPr preferRelativeResize="0"/>
          <p:nvPr/>
        </p:nvPicPr>
        <p:blipFill rotWithShape="1">
          <a:blip r:embed="rId5">
            <a:alphaModFix/>
          </a:blip>
          <a:srcRect/>
          <a:stretch/>
        </p:blipFill>
        <p:spPr>
          <a:xfrm>
            <a:off x="8031334" y="2589528"/>
            <a:ext cx="405968" cy="1515449"/>
          </a:xfrm>
          <a:prstGeom prst="rect">
            <a:avLst/>
          </a:prstGeom>
          <a:noFill/>
          <a:ln>
            <a:noFill/>
          </a:ln>
        </p:spPr>
      </p:pic>
    </p:spTree>
    <p:extLst>
      <p:ext uri="{BB962C8B-B14F-4D97-AF65-F5344CB8AC3E}">
        <p14:creationId xmlns:p14="http://schemas.microsoft.com/office/powerpoint/2010/main" val="6133798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37" name="Google Shape;537;p13"/>
          <p:cNvSpPr txBox="1"/>
          <p:nvPr/>
        </p:nvSpPr>
        <p:spPr>
          <a:xfrm>
            <a:off x="431651" y="1447000"/>
            <a:ext cx="3876394" cy="449349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1"/>
              </a:buClr>
              <a:buSzPts val="1600"/>
              <a:buFont typeface="Century Gothic"/>
              <a:buNone/>
            </a:pPr>
            <a:r>
              <a:rPr lang="en-US" sz="2400" b="0" i="0" u="none" strike="noStrike" cap="none" dirty="0">
                <a:solidFill>
                  <a:schemeClr val="accent1"/>
                </a:solidFill>
                <a:latin typeface="Century Gothic"/>
                <a:ea typeface="Century Gothic"/>
                <a:cs typeface="Century Gothic"/>
                <a:sym typeface="Century Gothic"/>
              </a:rPr>
              <a:t>How it works</a:t>
            </a:r>
            <a:r>
              <a:rPr lang="en-US" sz="2400" b="0" i="0" u="none" strike="noStrike" cap="none" dirty="0" smtClean="0">
                <a:solidFill>
                  <a:schemeClr val="accent1"/>
                </a:solidFill>
                <a:latin typeface="Century Gothic"/>
                <a:ea typeface="Century Gothic"/>
                <a:cs typeface="Century Gothic"/>
                <a:sym typeface="Century Gothic"/>
              </a:rPr>
              <a:t>:</a:t>
            </a:r>
          </a:p>
          <a:p>
            <a:pPr marL="0" marR="0" lvl="0" indent="0" algn="l" rtl="0">
              <a:lnSpc>
                <a:spcPct val="100000"/>
              </a:lnSpc>
              <a:spcBef>
                <a:spcPts val="0"/>
              </a:spcBef>
              <a:spcAft>
                <a:spcPts val="0"/>
              </a:spcAft>
              <a:buClr>
                <a:schemeClr val="accent1"/>
              </a:buClr>
              <a:buSzPts val="1600"/>
              <a:buFont typeface="Century Gothic"/>
              <a:buNone/>
            </a:pPr>
            <a:endParaRPr sz="2400" b="0" i="0" u="none" strike="noStrike" cap="none" dirty="0">
              <a:solidFill>
                <a:srgbClr val="000000"/>
              </a:solidFill>
              <a:latin typeface="Century Gothic"/>
              <a:ea typeface="Century Gothic"/>
              <a:cs typeface="Century Gothic"/>
              <a:sym typeface="Century Gothic"/>
            </a:endParaRPr>
          </a:p>
          <a:p>
            <a:r>
              <a:rPr lang="en-US" sz="1400" b="1" dirty="0" smtClean="0">
                <a:solidFill>
                  <a:schemeClr val="bg2"/>
                </a:solidFill>
              </a:rPr>
              <a:t>Gathering Information</a:t>
            </a:r>
            <a:r>
              <a:rPr lang="en-US" sz="1400" dirty="0" smtClean="0"/>
              <a:t>:  </a:t>
            </a:r>
            <a:r>
              <a:rPr lang="en-US" sz="1400" dirty="0"/>
              <a:t>we’ll want to know what you’re looking for in a new site, and will ask for examples of websites you really like. </a:t>
            </a:r>
            <a:endParaRPr lang="en-US" sz="1400" dirty="0" smtClean="0"/>
          </a:p>
          <a:p>
            <a:endParaRPr lang="en-US" sz="1400" dirty="0" smtClean="0"/>
          </a:p>
          <a:p>
            <a:r>
              <a:rPr lang="en-US" sz="1400" b="1" dirty="0" smtClean="0">
                <a:solidFill>
                  <a:schemeClr val="bg2"/>
                </a:solidFill>
              </a:rPr>
              <a:t>Kick off call:</a:t>
            </a:r>
            <a:r>
              <a:rPr lang="en-US" sz="1400" dirty="0" smtClean="0"/>
              <a:t> we’ll </a:t>
            </a:r>
            <a:r>
              <a:rPr lang="en-US" sz="1400" dirty="0"/>
              <a:t>hold a conference call with our web team to talk through the project and get a feel for how the site should be designed. </a:t>
            </a:r>
            <a:endParaRPr lang="en-US" sz="1400" dirty="0" smtClean="0"/>
          </a:p>
          <a:p>
            <a:endParaRPr lang="en-US" sz="1400" dirty="0"/>
          </a:p>
          <a:p>
            <a:r>
              <a:rPr lang="en-US" sz="1400" b="1" dirty="0" smtClean="0">
                <a:solidFill>
                  <a:schemeClr val="bg2"/>
                </a:solidFill>
              </a:rPr>
              <a:t>Structural Sign off: </a:t>
            </a:r>
            <a:r>
              <a:rPr lang="en-US" sz="1400" dirty="0" smtClean="0"/>
              <a:t> We will provide a site map to be approved.</a:t>
            </a:r>
          </a:p>
          <a:p>
            <a:endParaRPr lang="en-US" sz="1400" dirty="0"/>
          </a:p>
          <a:p>
            <a:r>
              <a:rPr lang="en-US" sz="1400" b="1" dirty="0" smtClean="0">
                <a:solidFill>
                  <a:schemeClr val="bg2"/>
                </a:solidFill>
              </a:rPr>
              <a:t>Design Sign off and Build:</a:t>
            </a:r>
            <a:r>
              <a:rPr lang="en-US" sz="1400" dirty="0" smtClean="0"/>
              <a:t> We deliver your website design to be approved, </a:t>
            </a:r>
            <a:r>
              <a:rPr lang="en-US" sz="1400" dirty="0"/>
              <a:t>t</a:t>
            </a:r>
            <a:r>
              <a:rPr lang="en-US" sz="1400" dirty="0" smtClean="0"/>
              <a:t>hen we build and deliver! </a:t>
            </a:r>
          </a:p>
          <a:p>
            <a:endParaRPr lang="en-US" sz="1400" b="1" dirty="0">
              <a:solidFill>
                <a:srgbClr val="01588E"/>
              </a:solidFill>
              <a:latin typeface="Century Gothic"/>
              <a:ea typeface="Century Gothic"/>
              <a:cs typeface="Century Gothic"/>
              <a:sym typeface="Century Gothic"/>
            </a:endParaRPr>
          </a:p>
        </p:txBody>
      </p:sp>
      <p:sp>
        <p:nvSpPr>
          <p:cNvPr id="538" name="Google Shape;538;p13"/>
          <p:cNvSpPr txBox="1"/>
          <p:nvPr/>
        </p:nvSpPr>
        <p:spPr>
          <a:xfrm>
            <a:off x="0" y="0"/>
            <a:ext cx="9144000" cy="122971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3000"/>
              <a:buFont typeface="Century Gothic"/>
              <a:buNone/>
            </a:pPr>
            <a:r>
              <a:rPr lang="en-US" sz="3100" b="1" i="0" u="none" strike="noStrike" cap="none" dirty="0" smtClean="0">
                <a:solidFill>
                  <a:schemeClr val="accent1"/>
                </a:solidFill>
                <a:latin typeface="Century Gothic"/>
                <a:ea typeface="Century Gothic"/>
                <a:cs typeface="Century Gothic"/>
                <a:sym typeface="Century Gothic"/>
              </a:rPr>
              <a:t>Your Website</a:t>
            </a:r>
            <a:endParaRPr sz="3100" b="1" u="none" strike="noStrike" cap="none" dirty="0">
              <a:solidFill>
                <a:srgbClr val="000000"/>
              </a:solidFill>
              <a:latin typeface="Century Gothic" panose="020B0502020202020204" pitchFamily="34" charset="0"/>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679" y="2270235"/>
            <a:ext cx="4395527" cy="2139294"/>
          </a:xfrm>
          <a:prstGeom prst="rect">
            <a:avLst/>
          </a:prstGeom>
          <a:effectLst>
            <a:outerShdw blurRad="50800" dist="50800" dir="5220000" sx="102000" sy="102000" algn="ctr" rotWithShape="0">
              <a:srgbClr val="000000">
                <a:alpha val="18000"/>
              </a:srgbClr>
            </a:outerShdw>
          </a:effectLst>
        </p:spPr>
      </p:pic>
    </p:spTree>
    <p:extLst>
      <p:ext uri="{BB962C8B-B14F-4D97-AF65-F5344CB8AC3E}">
        <p14:creationId xmlns:p14="http://schemas.microsoft.com/office/powerpoint/2010/main" val="16813462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0" name="Google Shape;510;p13"/>
          <p:cNvSpPr/>
          <p:nvPr/>
        </p:nvSpPr>
        <p:spPr>
          <a:xfrm>
            <a:off x="6674168" y="1758127"/>
            <a:ext cx="60000" cy="60300"/>
          </a:xfrm>
          <a:prstGeom prst="ellipse">
            <a:avLst/>
          </a:prstGeom>
          <a:solidFill>
            <a:srgbClr val="2C2C2C"/>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1" name="Google Shape;511;p13"/>
          <p:cNvSpPr/>
          <p:nvPr/>
        </p:nvSpPr>
        <p:spPr>
          <a:xfrm>
            <a:off x="6674168" y="1754215"/>
            <a:ext cx="60000" cy="60300"/>
          </a:xfrm>
          <a:prstGeom prst="ellipse">
            <a:avLst/>
          </a:prstGeom>
          <a:solidFill>
            <a:srgbClr val="0A0A0A"/>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2" name="Google Shape;512;p13"/>
          <p:cNvSpPr/>
          <p:nvPr/>
        </p:nvSpPr>
        <p:spPr>
          <a:xfrm>
            <a:off x="6683842" y="1763997"/>
            <a:ext cx="40800" cy="39300"/>
          </a:xfrm>
          <a:prstGeom prst="ellipse">
            <a:avLst/>
          </a:prstGeom>
          <a:solidFill>
            <a:srgbClr val="000000"/>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3" name="Google Shape;513;p13"/>
          <p:cNvSpPr/>
          <p:nvPr/>
        </p:nvSpPr>
        <p:spPr>
          <a:xfrm>
            <a:off x="6695450" y="1771821"/>
            <a:ext cx="19500" cy="23100"/>
          </a:xfrm>
          <a:prstGeom prst="ellipse">
            <a:avLst/>
          </a:prstGeom>
          <a:solidFill>
            <a:srgbClr val="2C99B4"/>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14" name="Google Shape;514;p13"/>
          <p:cNvSpPr/>
          <p:nvPr/>
        </p:nvSpPr>
        <p:spPr>
          <a:xfrm>
            <a:off x="6701253" y="1781599"/>
            <a:ext cx="5700" cy="5700"/>
          </a:xfrm>
          <a:prstGeom prst="ellipse">
            <a:avLst/>
          </a:prstGeom>
          <a:solidFill>
            <a:srgbClr val="FFFFFF"/>
          </a:solid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0000"/>
              </a:buClr>
              <a:buSzPts val="1300"/>
              <a:buFont typeface="Century Gothic"/>
              <a:buNone/>
            </a:pPr>
            <a:endParaRPr sz="1300" u="none" strike="noStrike" cap="none" dirty="0">
              <a:solidFill>
                <a:srgbClr val="1A9988"/>
              </a:solidFill>
              <a:latin typeface="Century Gothic" panose="020B0502020202020204" pitchFamily="34" charset="0"/>
              <a:ea typeface="Montserrat"/>
              <a:cs typeface="Montserrat"/>
              <a:sym typeface="Montserrat"/>
            </a:endParaRPr>
          </a:p>
        </p:txBody>
      </p:sp>
      <p:sp>
        <p:nvSpPr>
          <p:cNvPr id="537" name="Google Shape;537;p13"/>
          <p:cNvSpPr txBox="1"/>
          <p:nvPr/>
        </p:nvSpPr>
        <p:spPr>
          <a:xfrm>
            <a:off x="431651" y="1447000"/>
            <a:ext cx="3876394" cy="46162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1"/>
              </a:buClr>
              <a:buSzPts val="1600"/>
              <a:buFont typeface="Century Gothic"/>
              <a:buNone/>
            </a:pPr>
            <a:r>
              <a:rPr lang="en-US" sz="2400" b="0" i="0" u="none" strike="noStrike" cap="none" dirty="0" smtClean="0">
                <a:solidFill>
                  <a:schemeClr val="accent1"/>
                </a:solidFill>
                <a:latin typeface="Century Gothic"/>
                <a:ea typeface="Century Gothic"/>
                <a:cs typeface="Century Gothic"/>
                <a:sym typeface="Century Gothic"/>
              </a:rPr>
              <a:t>Some of Our Work:</a:t>
            </a:r>
          </a:p>
        </p:txBody>
      </p:sp>
      <p:sp>
        <p:nvSpPr>
          <p:cNvPr id="538" name="Google Shape;538;p13"/>
          <p:cNvSpPr txBox="1"/>
          <p:nvPr/>
        </p:nvSpPr>
        <p:spPr>
          <a:xfrm>
            <a:off x="0" y="0"/>
            <a:ext cx="9144000" cy="122971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3000"/>
              <a:buFont typeface="Century Gothic"/>
              <a:buNone/>
            </a:pPr>
            <a:r>
              <a:rPr lang="en-US" sz="3100" b="1" i="0" u="none" strike="noStrike" cap="none" dirty="0" smtClean="0">
                <a:solidFill>
                  <a:schemeClr val="accent1"/>
                </a:solidFill>
                <a:latin typeface="Century Gothic"/>
                <a:ea typeface="Century Gothic"/>
                <a:cs typeface="Century Gothic"/>
                <a:sym typeface="Century Gothic"/>
              </a:rPr>
              <a:t>Your Website</a:t>
            </a:r>
            <a:endParaRPr sz="3100" b="1" u="none" strike="noStrike" cap="none" dirty="0">
              <a:solidFill>
                <a:srgbClr val="000000"/>
              </a:solidFill>
              <a:latin typeface="Century Gothic" panose="020B0502020202020204" pitchFamily="34" charset="0"/>
              <a:sym typeface="Arial"/>
            </a:endParaRPr>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158" y="3099027"/>
            <a:ext cx="2786300" cy="1756071"/>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0466" y="3114213"/>
            <a:ext cx="2818734" cy="1788659"/>
          </a:xfrm>
          <a:prstGeom prst="rect">
            <a:avLst/>
          </a:prstGeom>
        </p:spPr>
      </p:pic>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965" y="3114213"/>
            <a:ext cx="2790185" cy="1740885"/>
          </a:xfrm>
          <a:prstGeom prst="rect">
            <a:avLst/>
          </a:prstGeom>
        </p:spPr>
      </p:pic>
      <p:sp>
        <p:nvSpPr>
          <p:cNvPr id="2" name="TextBox 1"/>
          <p:cNvSpPr txBox="1"/>
          <p:nvPr/>
        </p:nvSpPr>
        <p:spPr>
          <a:xfrm>
            <a:off x="431651" y="2018144"/>
            <a:ext cx="8407549" cy="10849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1550" dirty="0"/>
              <a:t>Our team has years of experience building beautiful, responsive websites that range </a:t>
            </a:r>
            <a:endParaRPr lang="en-US" sz="1550" dirty="0" smtClean="0"/>
          </a:p>
          <a:p>
            <a:r>
              <a:rPr lang="en-US" sz="1550" dirty="0" smtClean="0"/>
              <a:t>from </a:t>
            </a:r>
            <a:r>
              <a:rPr lang="en-US" sz="1550" dirty="0"/>
              <a:t>simple informational/promotional sites to complex e-commerce or web application </a:t>
            </a:r>
            <a:r>
              <a:rPr lang="en-US" sz="1550" dirty="0" smtClean="0"/>
              <a:t>platforms</a:t>
            </a:r>
            <a:r>
              <a:rPr lang="en-US" sz="1550" dirty="0"/>
              <a:t>. See a sample of our work below:</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16367928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639"/>
            <a:ext cx="3995846" cy="792162"/>
          </a:xfrm>
        </p:spPr>
        <p:txBody>
          <a:bodyPr>
            <a:normAutofit/>
          </a:bodyPr>
          <a:lstStyle/>
          <a:p>
            <a:r>
              <a:rPr lang="en-US" sz="3100" dirty="0" smtClean="0"/>
              <a:t>Website Proposal</a:t>
            </a:r>
            <a:endParaRPr lang="en-US" sz="3100" dirty="0"/>
          </a:p>
        </p:txBody>
      </p:sp>
      <p:sp>
        <p:nvSpPr>
          <p:cNvPr id="4" name="Slide Number Placeholder 3"/>
          <p:cNvSpPr>
            <a:spLocks noGrp="1"/>
          </p:cNvSpPr>
          <p:nvPr>
            <p:ph type="sldNum" sz="quarter" idx="4294967295"/>
          </p:nvPr>
        </p:nvSpPr>
        <p:spPr>
          <a:xfrm>
            <a:off x="8603722" y="6441999"/>
            <a:ext cx="540278" cy="261606"/>
          </a:xfrm>
        </p:spPr>
        <p:txBody>
          <a:bodyPr/>
          <a:lstStyle/>
          <a:p>
            <a:fld id="{86CB4B4D-7CA3-9044-876B-883B54F8677D}" type="slidenum">
              <a:rPr lang="en-US" smtClean="0"/>
              <a:pPr/>
              <a:t>7</a:t>
            </a:fld>
            <a:endParaRPr lang="en-US" dirty="0"/>
          </a:p>
        </p:txBody>
      </p:sp>
      <p:sp>
        <p:nvSpPr>
          <p:cNvPr id="10" name="TextBox 9"/>
          <p:cNvSpPr txBox="1"/>
          <p:nvPr/>
        </p:nvSpPr>
        <p:spPr>
          <a:xfrm>
            <a:off x="152400" y="5513122"/>
            <a:ext cx="8877300" cy="646331"/>
          </a:xfrm>
          <a:prstGeom prst="rect">
            <a:avLst/>
          </a:prstGeom>
          <a:noFill/>
        </p:spPr>
        <p:txBody>
          <a:bodyPr wrap="square" rtlCol="0">
            <a:spAutoFit/>
          </a:bodyPr>
          <a:lstStyle/>
          <a:p>
            <a:pPr algn="ctr"/>
            <a:r>
              <a:rPr lang="en-US" sz="1200" dirty="0">
                <a:solidFill>
                  <a:srgbClr val="202323"/>
                </a:solidFill>
                <a:latin typeface="Century Gothic"/>
              </a:rPr>
              <a:t>Client Name____________________________ Campaign Dates________________________</a:t>
            </a:r>
          </a:p>
          <a:p>
            <a:pPr algn="ctr"/>
            <a:endParaRPr lang="en-US" sz="1200" dirty="0">
              <a:solidFill>
                <a:srgbClr val="202323"/>
              </a:solidFill>
              <a:latin typeface="Century Gothic"/>
            </a:endParaRPr>
          </a:p>
          <a:p>
            <a:pPr algn="ctr"/>
            <a:r>
              <a:rPr lang="en-US" sz="1200" dirty="0">
                <a:solidFill>
                  <a:srgbClr val="202323"/>
                </a:solidFill>
                <a:latin typeface="Century Gothic"/>
              </a:rPr>
              <a:t>Monthly Investment</a:t>
            </a:r>
            <a:r>
              <a:rPr lang="en-US" sz="1200" u="sng" dirty="0">
                <a:solidFill>
                  <a:srgbClr val="202323"/>
                </a:solidFill>
                <a:latin typeface="Century Gothic"/>
              </a:rPr>
              <a:t>            </a:t>
            </a:r>
            <a:r>
              <a:rPr lang="en-US" sz="1200" u="sng" dirty="0">
                <a:solidFill>
                  <a:srgbClr val="202323"/>
                </a:solidFill>
                <a:latin typeface="Century Gothic"/>
              </a:rPr>
              <a:t> </a:t>
            </a:r>
            <a:r>
              <a:rPr lang="en-US" sz="1200" u="sng" dirty="0" smtClean="0">
                <a:solidFill>
                  <a:srgbClr val="202323"/>
                </a:solidFill>
                <a:latin typeface="Century Gothic"/>
              </a:rPr>
              <a:t>      </a:t>
            </a:r>
            <a:r>
              <a:rPr lang="en-US" sz="1200" dirty="0" smtClean="0">
                <a:solidFill>
                  <a:srgbClr val="202323"/>
                </a:solidFill>
                <a:latin typeface="Century Gothic"/>
              </a:rPr>
              <a:t>Client </a:t>
            </a:r>
            <a:r>
              <a:rPr lang="en-US" sz="1200" dirty="0">
                <a:solidFill>
                  <a:srgbClr val="202323"/>
                </a:solidFill>
                <a:latin typeface="Century Gothic"/>
              </a:rPr>
              <a:t>Signature_________________________________ Date________________</a:t>
            </a:r>
          </a:p>
        </p:txBody>
      </p:sp>
      <p:pic>
        <p:nvPicPr>
          <p:cNvPr id="3" name="Picture 2">
            <a:extLst>
              <a:ext uri="{FF2B5EF4-FFF2-40B4-BE49-F238E27FC236}">
                <a16:creationId xmlns:a16="http://schemas.microsoft.com/office/drawing/2014/main" xmlns="" id="{F5EE087E-55A1-E241-8849-771CFD5D6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260" y="177298"/>
            <a:ext cx="2070116" cy="8895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402601633"/>
              </p:ext>
            </p:extLst>
          </p:nvPr>
        </p:nvGraphicFramePr>
        <p:xfrm>
          <a:off x="240118" y="1447801"/>
          <a:ext cx="8588572" cy="1280160"/>
        </p:xfrm>
        <a:graphic>
          <a:graphicData uri="http://schemas.openxmlformats.org/drawingml/2006/table">
            <a:tbl>
              <a:tblPr firstRow="1" bandRow="1">
                <a:tableStyleId>{5C22544A-7EE6-4342-B048-85BDC9FD1C3A}</a:tableStyleId>
              </a:tblPr>
              <a:tblGrid>
                <a:gridCol w="3105579"/>
                <a:gridCol w="5482993"/>
              </a:tblGrid>
              <a:tr h="188229">
                <a:tc>
                  <a:txBody>
                    <a:bodyPr/>
                    <a:lstStyle/>
                    <a:p>
                      <a:r>
                        <a:rPr lang="en-US" sz="1200" dirty="0" smtClean="0">
                          <a:effectLst/>
                        </a:rPr>
                        <a:t>WEBSITE - One-time Investment</a:t>
                      </a:r>
                      <a:endParaRPr lang="en-US" sz="1200" dirty="0"/>
                    </a:p>
                  </a:txBody>
                  <a:tcPr/>
                </a:tc>
                <a:tc>
                  <a:txBody>
                    <a:bodyPr/>
                    <a:lstStyle/>
                    <a:p>
                      <a:r>
                        <a:rPr lang="en-US" sz="1200" dirty="0" smtClean="0"/>
                        <a:t>Price</a:t>
                      </a:r>
                      <a:endParaRPr lang="en-US" sz="1200" dirty="0"/>
                    </a:p>
                  </a:txBody>
                  <a:tcPr/>
                </a:tc>
              </a:tr>
              <a:tr h="188229">
                <a:tc>
                  <a:txBody>
                    <a:bodyPr/>
                    <a:lstStyle/>
                    <a:p>
                      <a:r>
                        <a:rPr lang="en-US" sz="1200" dirty="0" smtClean="0"/>
                        <a:t>Website Build</a:t>
                      </a:r>
                      <a:r>
                        <a:rPr lang="en-US" sz="1200" baseline="0" dirty="0" smtClean="0"/>
                        <a:t> </a:t>
                      </a:r>
                      <a:r>
                        <a:rPr lang="mr-IN" sz="1200" baseline="0" dirty="0" smtClean="0"/>
                        <a:t>–</a:t>
                      </a:r>
                      <a:r>
                        <a:rPr lang="en-US" sz="1200" baseline="0" dirty="0" smtClean="0"/>
                        <a:t> Up to 12 pages</a:t>
                      </a:r>
                      <a:endParaRPr lang="en-US" sz="1200" dirty="0"/>
                    </a:p>
                  </a:txBody>
                  <a:tcPr/>
                </a:tc>
                <a:tc>
                  <a:txBody>
                    <a:bodyPr/>
                    <a:lstStyle/>
                    <a:p>
                      <a:r>
                        <a:rPr lang="en-US" sz="1200" dirty="0" smtClean="0"/>
                        <a:t>$1999</a:t>
                      </a:r>
                      <a:endParaRPr lang="en-US" sz="1200" dirty="0"/>
                    </a:p>
                  </a:txBody>
                  <a:tcPr/>
                </a:tc>
              </a:tr>
              <a:tr h="188229">
                <a:tc>
                  <a:txBody>
                    <a:bodyPr/>
                    <a:lstStyle/>
                    <a:p>
                      <a:r>
                        <a:rPr lang="en-US" sz="1200" dirty="0" smtClean="0"/>
                        <a:t>SSL</a:t>
                      </a:r>
                      <a:r>
                        <a:rPr lang="en-US" sz="1200" baseline="0" dirty="0" smtClean="0"/>
                        <a:t> Certificate (If need but recommended)</a:t>
                      </a:r>
                      <a:endParaRPr lang="en-US" sz="1200" dirty="0"/>
                    </a:p>
                  </a:txBody>
                  <a:tcPr/>
                </a:tc>
                <a:tc>
                  <a:txBody>
                    <a:bodyPr/>
                    <a:lstStyle/>
                    <a:p>
                      <a:r>
                        <a:rPr lang="en-US" sz="1200" dirty="0" smtClean="0"/>
                        <a:t>$199</a:t>
                      </a:r>
                      <a:endParaRPr lang="en-US" sz="1200" dirty="0"/>
                    </a:p>
                  </a:txBody>
                  <a:tcPr/>
                </a:tc>
              </a:tr>
              <a:tr h="188229">
                <a:tc>
                  <a:txBody>
                    <a:bodyPr/>
                    <a:lstStyle/>
                    <a:p>
                      <a:r>
                        <a:rPr lang="en-US" sz="1200" b="1" dirty="0" smtClean="0"/>
                        <a:t>Total</a:t>
                      </a:r>
                      <a:endParaRPr lang="en-US" sz="1200" b="1" dirty="0"/>
                    </a:p>
                  </a:txBody>
                  <a:tcPr/>
                </a:tc>
                <a:tc>
                  <a:txBody>
                    <a:bodyPr/>
                    <a:lstStyle/>
                    <a:p>
                      <a:r>
                        <a:rPr lang="en-US" sz="1200" b="1" dirty="0" smtClean="0"/>
                        <a:t>$6848</a:t>
                      </a:r>
                      <a:endParaRPr lang="en-US" sz="12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76136241"/>
              </p:ext>
            </p:extLst>
          </p:nvPr>
        </p:nvGraphicFramePr>
        <p:xfrm>
          <a:off x="240119" y="3108961"/>
          <a:ext cx="8588572" cy="548640"/>
        </p:xfrm>
        <a:graphic>
          <a:graphicData uri="http://schemas.openxmlformats.org/drawingml/2006/table">
            <a:tbl>
              <a:tblPr firstRow="1" bandRow="1">
                <a:tableStyleId>{5C22544A-7EE6-4342-B048-85BDC9FD1C3A}</a:tableStyleId>
              </a:tblPr>
              <a:tblGrid>
                <a:gridCol w="3102171"/>
                <a:gridCol w="5486401"/>
              </a:tblGrid>
              <a:tr h="188229">
                <a:tc>
                  <a:txBody>
                    <a:bodyPr/>
                    <a:lstStyle/>
                    <a:p>
                      <a:r>
                        <a:rPr lang="en-US" sz="1200" dirty="0" smtClean="0">
                          <a:effectLst/>
                        </a:rPr>
                        <a:t>WEBSITE </a:t>
                      </a:r>
                      <a:r>
                        <a:rPr lang="mr-IN" sz="1200" dirty="0" smtClean="0">
                          <a:effectLst/>
                        </a:rPr>
                        <a:t>–</a:t>
                      </a:r>
                      <a:r>
                        <a:rPr lang="en-US" sz="1200" dirty="0" smtClean="0">
                          <a:effectLst/>
                        </a:rPr>
                        <a:t> Recurring Costs</a:t>
                      </a:r>
                      <a:endParaRPr lang="en-US" sz="1200" dirty="0"/>
                    </a:p>
                  </a:txBody>
                  <a:tcPr/>
                </a:tc>
                <a:tc>
                  <a:txBody>
                    <a:bodyPr/>
                    <a:lstStyle/>
                    <a:p>
                      <a:r>
                        <a:rPr lang="en-US" sz="1200" dirty="0" smtClean="0"/>
                        <a:t>Price</a:t>
                      </a:r>
                      <a:endParaRPr lang="en-US" sz="1200" dirty="0"/>
                    </a:p>
                  </a:txBody>
                  <a:tcPr/>
                </a:tc>
              </a:tr>
              <a:tr h="188229">
                <a:tc>
                  <a:txBody>
                    <a:bodyPr/>
                    <a:lstStyle/>
                    <a:p>
                      <a:r>
                        <a:rPr lang="en-US" sz="1200" dirty="0" smtClean="0"/>
                        <a:t>Website Hosting</a:t>
                      </a:r>
                      <a:endParaRPr lang="en-US" sz="1200" dirty="0"/>
                    </a:p>
                  </a:txBody>
                  <a:tcPr/>
                </a:tc>
                <a:tc>
                  <a:txBody>
                    <a:bodyPr/>
                    <a:lstStyle/>
                    <a:p>
                      <a:r>
                        <a:rPr lang="en-US" sz="1200" dirty="0" smtClean="0"/>
                        <a:t>$69 per/</a:t>
                      </a:r>
                      <a:r>
                        <a:rPr lang="en-US" sz="1200" dirty="0" err="1" smtClean="0"/>
                        <a:t>mo</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10939941"/>
              </p:ext>
            </p:extLst>
          </p:nvPr>
        </p:nvGraphicFramePr>
        <p:xfrm>
          <a:off x="240118" y="4419601"/>
          <a:ext cx="8588572" cy="701040"/>
        </p:xfrm>
        <a:graphic>
          <a:graphicData uri="http://schemas.openxmlformats.org/drawingml/2006/table">
            <a:tbl>
              <a:tblPr firstRow="1" bandRow="1">
                <a:tableStyleId>{5C22544A-7EE6-4342-B048-85BDC9FD1C3A}</a:tableStyleId>
              </a:tblPr>
              <a:tblGrid>
                <a:gridCol w="4294286"/>
                <a:gridCol w="4294286"/>
              </a:tblGrid>
              <a:tr h="587892">
                <a:tc>
                  <a:txBody>
                    <a:bodyPr/>
                    <a:lstStyle/>
                    <a:p>
                      <a:r>
                        <a:rPr lang="en-US" sz="800" b="0" dirty="0" smtClean="0">
                          <a:solidFill>
                            <a:schemeClr val="tx1"/>
                          </a:solidFill>
                          <a:effectLst/>
                        </a:rPr>
                        <a:t>Not included in this proposal*:</a:t>
                      </a:r>
                    </a:p>
                    <a:p>
                      <a:r>
                        <a:rPr lang="en-US" sz="800" b="0" dirty="0" smtClean="0">
                          <a:solidFill>
                            <a:schemeClr val="tx1"/>
                          </a:solidFill>
                          <a:effectLst/>
                        </a:rPr>
                        <a:t>1</a:t>
                      </a:r>
                      <a:r>
                        <a:rPr lang="en-US" sz="800" b="0" dirty="0" smtClean="0">
                          <a:solidFill>
                            <a:schemeClr val="tx1"/>
                          </a:solidFill>
                          <a:effectLst/>
                        </a:rPr>
                        <a:t>. Shopping or </a:t>
                      </a:r>
                      <a:r>
                        <a:rPr lang="en-US" sz="800" b="0" dirty="0" err="1" smtClean="0">
                          <a:solidFill>
                            <a:schemeClr val="tx1"/>
                          </a:solidFill>
                          <a:effectLst/>
                        </a:rPr>
                        <a:t>eCommerce</a:t>
                      </a:r>
                      <a:r>
                        <a:rPr lang="en-US" sz="800" b="0" dirty="0" smtClean="0">
                          <a:solidFill>
                            <a:schemeClr val="tx1"/>
                          </a:solidFill>
                          <a:effectLst/>
                        </a:rPr>
                        <a:t> </a:t>
                      </a:r>
                    </a:p>
                    <a:p>
                      <a:r>
                        <a:rPr lang="en-US" sz="800" b="0" dirty="0" smtClean="0">
                          <a:solidFill>
                            <a:schemeClr val="tx1"/>
                          </a:solidFill>
                          <a:effectLst/>
                        </a:rPr>
                        <a:t>2. Logo or Brand Design </a:t>
                      </a:r>
                    </a:p>
                    <a:p>
                      <a:r>
                        <a:rPr lang="en-US" sz="800" b="0" dirty="0" smtClean="0">
                          <a:solidFill>
                            <a:schemeClr val="tx1"/>
                          </a:solidFill>
                          <a:effectLst/>
                        </a:rPr>
                        <a:t>3. Development of any functionality beyond the aforementioned specifications. ( Example – Shopping Cart) 4. Video Production </a:t>
                      </a:r>
                    </a:p>
                  </a:txBody>
                  <a:tcPr>
                    <a:noFill/>
                  </a:tcPr>
                </a:tc>
                <a:tc>
                  <a:txBody>
                    <a:bodyPr/>
                    <a:lstStyle/>
                    <a:p>
                      <a:r>
                        <a:rPr lang="en-US" sz="800" b="0" dirty="0" smtClean="0">
                          <a:solidFill>
                            <a:schemeClr val="tx1"/>
                          </a:solidFill>
                          <a:effectLst/>
                        </a:rPr>
                        <a:t>4. Stock or Professional Photography - Client will provide photos and imagery</a:t>
                      </a:r>
                    </a:p>
                    <a:p>
                      <a:r>
                        <a:rPr lang="en-US" sz="800" b="0" dirty="0" smtClean="0">
                          <a:solidFill>
                            <a:schemeClr val="tx1"/>
                          </a:solidFill>
                          <a:effectLst/>
                        </a:rPr>
                        <a:t>5. Integration from their party software </a:t>
                      </a:r>
                    </a:p>
                    <a:p>
                      <a:r>
                        <a:rPr lang="en-US" sz="800" b="0" dirty="0" smtClean="0">
                          <a:solidFill>
                            <a:schemeClr val="tx1"/>
                          </a:solidFill>
                          <a:effectLst/>
                        </a:rPr>
                        <a:t>6. Content</a:t>
                      </a:r>
                      <a:r>
                        <a:rPr lang="en-US" sz="800" b="0" baseline="0" dirty="0" smtClean="0">
                          <a:solidFill>
                            <a:schemeClr val="tx1"/>
                          </a:solidFill>
                          <a:effectLst/>
                        </a:rPr>
                        <a:t> and Copywriting are separate costs</a:t>
                      </a:r>
                      <a:endParaRPr lang="en-US" sz="800" b="0" dirty="0" smtClean="0">
                        <a:solidFill>
                          <a:schemeClr val="tx1"/>
                        </a:solidFill>
                        <a:effectLst/>
                      </a:endParaRPr>
                    </a:p>
                    <a:p>
                      <a:endParaRPr lang="en-US" b="0" dirty="0">
                        <a:solidFill>
                          <a:schemeClr val="tx1"/>
                        </a:solidFill>
                      </a:endParaRPr>
                    </a:p>
                  </a:txBody>
                  <a:tcP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8683806"/>
              </p:ext>
            </p:extLst>
          </p:nvPr>
        </p:nvGraphicFramePr>
        <p:xfrm>
          <a:off x="240119" y="3764281"/>
          <a:ext cx="8588572" cy="548640"/>
        </p:xfrm>
        <a:graphic>
          <a:graphicData uri="http://schemas.openxmlformats.org/drawingml/2006/table">
            <a:tbl>
              <a:tblPr firstRow="1" bandRow="1">
                <a:tableStyleId>{5C22544A-7EE6-4342-B048-85BDC9FD1C3A}</a:tableStyleId>
              </a:tblPr>
              <a:tblGrid>
                <a:gridCol w="3081150"/>
                <a:gridCol w="5507422"/>
              </a:tblGrid>
              <a:tr h="188229">
                <a:tc>
                  <a:txBody>
                    <a:bodyPr/>
                    <a:lstStyle/>
                    <a:p>
                      <a:r>
                        <a:rPr lang="en-US" sz="1200" dirty="0" smtClean="0">
                          <a:effectLst/>
                        </a:rPr>
                        <a:t>WEBSITE </a:t>
                      </a:r>
                      <a:r>
                        <a:rPr lang="mr-IN" sz="1200" dirty="0" smtClean="0">
                          <a:effectLst/>
                        </a:rPr>
                        <a:t>–</a:t>
                      </a:r>
                      <a:r>
                        <a:rPr lang="en-US" sz="1200" dirty="0" smtClean="0">
                          <a:effectLst/>
                        </a:rPr>
                        <a:t> </a:t>
                      </a:r>
                      <a:r>
                        <a:rPr lang="en-US" sz="1200" dirty="0" err="1" smtClean="0">
                          <a:effectLst/>
                        </a:rPr>
                        <a:t>Misc</a:t>
                      </a:r>
                      <a:endParaRPr lang="en-US" sz="1200" dirty="0"/>
                    </a:p>
                  </a:txBody>
                  <a:tcPr/>
                </a:tc>
                <a:tc>
                  <a:txBody>
                    <a:bodyPr/>
                    <a:lstStyle/>
                    <a:p>
                      <a:r>
                        <a:rPr lang="en-US" sz="1200" dirty="0" smtClean="0"/>
                        <a:t>Price</a:t>
                      </a:r>
                      <a:endParaRPr lang="en-US" sz="1200" dirty="0"/>
                    </a:p>
                  </a:txBody>
                  <a:tcPr/>
                </a:tc>
              </a:tr>
              <a:tr h="188229">
                <a:tc>
                  <a:txBody>
                    <a:bodyPr/>
                    <a:lstStyle/>
                    <a:p>
                      <a:r>
                        <a:rPr lang="en-US" sz="1200" dirty="0" smtClean="0"/>
                        <a:t>Copywriting</a:t>
                      </a:r>
                      <a:endParaRPr lang="en-US" sz="1200" dirty="0"/>
                    </a:p>
                  </a:txBody>
                  <a:tcPr/>
                </a:tc>
                <a:tc>
                  <a:txBody>
                    <a:bodyPr/>
                    <a:lstStyle/>
                    <a:p>
                      <a:r>
                        <a:rPr lang="en-US" sz="1200" dirty="0" smtClean="0"/>
                        <a:t>$150 per/page</a:t>
                      </a:r>
                      <a:endParaRPr lang="en-US" sz="1200" dirty="0"/>
                    </a:p>
                  </a:txBody>
                  <a:tcPr/>
                </a:tc>
              </a:tr>
            </a:tbl>
          </a:graphicData>
        </a:graphic>
      </p:graphicFrame>
    </p:spTree>
    <p:extLst>
      <p:ext uri="{BB962C8B-B14F-4D97-AF65-F5344CB8AC3E}">
        <p14:creationId xmlns:p14="http://schemas.microsoft.com/office/powerpoint/2010/main" val="15740842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4" name="image20.jpeg" descr="Image15.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155700"/>
            <a:ext cx="9144001" cy="5105401"/>
          </a:xfrm>
          <a:prstGeom prst="rect">
            <a:avLst/>
          </a:prstGeom>
          <a:ln w="12700">
            <a:miter lim="400000"/>
          </a:ln>
        </p:spPr>
      </p:pic>
      <p:sp>
        <p:nvSpPr>
          <p:cNvPr id="886" name="Shape 886"/>
          <p:cNvSpPr/>
          <p:nvPr/>
        </p:nvSpPr>
        <p:spPr>
          <a:xfrm>
            <a:off x="-1" y="3785559"/>
            <a:ext cx="9144001" cy="10156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2000">
                <a:solidFill>
                  <a:srgbClr val="FFFFFF"/>
                </a:solidFill>
                <a:latin typeface="Century Gothic"/>
                <a:ea typeface="Century Gothic"/>
                <a:cs typeface="Century Gothic"/>
                <a:sym typeface="Century Gothic"/>
              </a:defRPr>
            </a:pPr>
            <a:r>
              <a:rPr dirty="0">
                <a:solidFill>
                  <a:srgbClr val="FFFFFF"/>
                </a:solidFill>
              </a:rPr>
              <a:t>Name</a:t>
            </a:r>
            <a:r>
              <a:rPr dirty="0" smtClean="0">
                <a:solidFill>
                  <a:srgbClr val="FFFFFF"/>
                </a:solidFill>
              </a:rPr>
              <a:t>:</a:t>
            </a:r>
            <a:r>
              <a:rPr lang="en-US" dirty="0" smtClean="0">
                <a:solidFill>
                  <a:srgbClr val="FFFFFF"/>
                </a:solidFill>
              </a:rPr>
              <a:t> &lt;YOUR NAME HERE&gt;</a:t>
            </a:r>
            <a:endParaRPr dirty="0">
              <a:solidFill>
                <a:srgbClr val="FFFFFF"/>
              </a:solidFill>
            </a:endParaRPr>
          </a:p>
          <a:p>
            <a:pPr algn="ctr">
              <a:defRPr sz="2000">
                <a:solidFill>
                  <a:srgbClr val="FFFFFF"/>
                </a:solidFill>
                <a:latin typeface="Century Gothic"/>
                <a:ea typeface="Century Gothic"/>
                <a:cs typeface="Century Gothic"/>
                <a:sym typeface="Century Gothic"/>
              </a:defRPr>
            </a:pPr>
            <a:r>
              <a:rPr dirty="0">
                <a:solidFill>
                  <a:srgbClr val="FFFFFF"/>
                </a:solidFill>
              </a:rPr>
              <a:t>Phone</a:t>
            </a:r>
            <a:r>
              <a:rPr lang="en-US" dirty="0">
                <a:solidFill>
                  <a:srgbClr val="FFFFFF"/>
                </a:solidFill>
              </a:rPr>
              <a:t>: </a:t>
            </a:r>
            <a:r>
              <a:rPr lang="en-US" dirty="0" smtClean="0">
                <a:solidFill>
                  <a:srgbClr val="FFFFFF"/>
                </a:solidFill>
              </a:rPr>
              <a:t>&lt;YOUR PHONE HERE&gt;</a:t>
            </a:r>
          </a:p>
          <a:p>
            <a:pPr algn="ctr">
              <a:defRPr sz="2000">
                <a:solidFill>
                  <a:srgbClr val="FFFFFF"/>
                </a:solidFill>
                <a:latin typeface="Century Gothic"/>
                <a:ea typeface="Century Gothic"/>
                <a:cs typeface="Century Gothic"/>
                <a:sym typeface="Century Gothic"/>
              </a:defRPr>
            </a:pPr>
            <a:r>
              <a:rPr dirty="0" smtClean="0">
                <a:solidFill>
                  <a:srgbClr val="FFFFFF"/>
                </a:solidFill>
              </a:rPr>
              <a:t>Email</a:t>
            </a:r>
            <a:r>
              <a:rPr dirty="0">
                <a:solidFill>
                  <a:srgbClr val="FFFFFF"/>
                </a:solidFill>
              </a:rPr>
              <a:t>: </a:t>
            </a:r>
            <a:r>
              <a:rPr lang="en-US" dirty="0" smtClean="0">
                <a:solidFill>
                  <a:srgbClr val="FFFFFF"/>
                </a:solidFill>
              </a:rPr>
              <a:t>&lt;YOUR EMAIL HERE&gt;</a:t>
            </a:r>
            <a:endParaRPr dirty="0">
              <a:solidFill>
                <a:srgbClr val="FFFFFF"/>
              </a:solidFill>
            </a:endParaRPr>
          </a:p>
        </p:txBody>
      </p:sp>
      <p:sp>
        <p:nvSpPr>
          <p:cNvPr id="888" name="Shape 888"/>
          <p:cNvSpPr/>
          <p:nvPr/>
        </p:nvSpPr>
        <p:spPr>
          <a:xfrm>
            <a:off x="2732377" y="2279662"/>
            <a:ext cx="3679248" cy="9233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b="1">
                <a:solidFill>
                  <a:srgbClr val="FFFFFF"/>
                </a:solidFill>
                <a:latin typeface="Century Gothic"/>
                <a:ea typeface="Century Gothic"/>
                <a:cs typeface="Century Gothic"/>
                <a:sym typeface="Century Gothic"/>
              </a:defRPr>
            </a:lvl1pPr>
          </a:lstStyle>
          <a:p>
            <a:r>
              <a:rPr dirty="0"/>
              <a:t>NEXT STEPS</a:t>
            </a:r>
          </a:p>
        </p:txBody>
      </p:sp>
    </p:spTree>
    <p:extLst>
      <p:ext uri="{BB962C8B-B14F-4D97-AF65-F5344CB8AC3E}">
        <p14:creationId xmlns:p14="http://schemas.microsoft.com/office/powerpoint/2010/main" val="285509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
      <a:dk1>
        <a:srgbClr val="000000"/>
      </a:dk1>
      <a:lt1>
        <a:srgbClr val="FFFFFF"/>
      </a:lt1>
      <a:dk2>
        <a:srgbClr val="000000"/>
      </a:dk2>
      <a:lt2>
        <a:srgbClr val="004C93"/>
      </a:lt2>
      <a:accent1>
        <a:srgbClr val="01588E"/>
      </a:accent1>
      <a:accent2>
        <a:srgbClr val="0773B1"/>
      </a:accent2>
      <a:accent3>
        <a:srgbClr val="2DA5D7"/>
      </a:accent3>
      <a:accent4>
        <a:srgbClr val="FFFFFF"/>
      </a:accent4>
      <a:accent5>
        <a:srgbClr val="FFFFFF"/>
      </a:accent5>
      <a:accent6>
        <a:srgbClr val="808080"/>
      </a:accent6>
      <a:hlink>
        <a:srgbClr val="0000FF"/>
      </a:hlink>
      <a:folHlink>
        <a:srgbClr val="D000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C61A0"/>
      </a:accent1>
      <a:accent2>
        <a:srgbClr val="092851"/>
      </a:accent2>
      <a:accent3>
        <a:srgbClr val="0D3C7C"/>
      </a:accent3>
      <a:accent4>
        <a:srgbClr val="4E88CC"/>
      </a:accent4>
      <a:accent5>
        <a:srgbClr val="666666"/>
      </a:accent5>
      <a:accent6>
        <a:srgbClr val="B3B3B3"/>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23811</TotalTime>
  <Words>560</Words>
  <Application>Microsoft Macintosh PowerPoint</Application>
  <PresentationFormat>On-screen Show (4:3)</PresentationFormat>
  <Paragraphs>79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Century Gothic</vt:lpstr>
      <vt:lpstr>Helvetica</vt:lpstr>
      <vt:lpstr>Mangal</vt:lpstr>
      <vt:lpstr>Montserrat</vt:lpstr>
      <vt:lpstr>Arial</vt:lpstr>
      <vt:lpstr>Office Theme</vt:lpstr>
      <vt:lpstr>PowerPoint Presentation</vt:lpstr>
      <vt:lpstr>PowerPoint Presentation</vt:lpstr>
      <vt:lpstr> </vt:lpstr>
      <vt:lpstr>PowerPoint Presentation</vt:lpstr>
      <vt:lpstr>PowerPoint Presentation</vt:lpstr>
      <vt:lpstr>PowerPoint Presentation</vt:lpstr>
      <vt:lpstr>Website Proposal</vt:lpstr>
      <vt:lpstr>PowerPoint Presentation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Shoshana Shapiro</dc:creator>
  <cp:lastModifiedBy>mark annese</cp:lastModifiedBy>
  <cp:revision>721</cp:revision>
  <cp:lastPrinted>2018-11-20T16:11:47Z</cp:lastPrinted>
  <dcterms:modified xsi:type="dcterms:W3CDTF">2020-11-02T18:42:59Z</dcterms:modified>
</cp:coreProperties>
</file>