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664" y="78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L - arginin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sr-Latn-RS" sz="1200" dirty="0" smtClean="0">
                <a:latin typeface="Bookman Old Style" panose="02050604050505020204" pitchFamily="18" charset="0"/>
              </a:rPr>
              <a:t>Povećanje energije i izdržljivosti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9815" y="1412514"/>
            <a:ext cx="1458860" cy="633887"/>
          </a:xfrm>
        </p:spPr>
        <p:txBody>
          <a:bodyPr/>
          <a:lstStyle/>
          <a:p>
            <a:pPr algn="ctr"/>
            <a:r>
              <a:rPr lang="sr-Latn-RS" sz="1200" dirty="0" smtClean="0">
                <a:latin typeface="+mj-lt"/>
              </a:rPr>
              <a:t>Zdravlje kardiovaskularnog sistema</a:t>
            </a:r>
            <a:endParaRPr lang="ru-RU" sz="12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sr-Latn-RS" sz="1200" dirty="0">
                <a:latin typeface="+mj-lt"/>
              </a:rPr>
              <a:t>Poboljšanje</a:t>
            </a:r>
            <a:r>
              <a:rPr lang="sr-Latn-RS" sz="1200" dirty="0" smtClean="0">
                <a:latin typeface="+mj-lt"/>
              </a:rPr>
              <a:t> efikasnosti treninga</a:t>
            </a:r>
            <a:endParaRPr lang="ru-RU" sz="1200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sr-Latn-RS" sz="1200" dirty="0" smtClean="0">
                <a:latin typeface="+mj-lt"/>
              </a:rPr>
              <a:t>Poboljšano seksualno zdravlje i libido</a:t>
            </a:r>
            <a:endParaRPr lang="ru-RU" sz="1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 algn="ctr"/>
            <a:r>
              <a:rPr lang="sr-Latn-RS" sz="1200" dirty="0" smtClean="0">
                <a:latin typeface="Bookman Old Style" panose="02050604050505020204" pitchFamily="18" charset="0"/>
              </a:rPr>
              <a:t>Pozitivno utiče na metabolizam i nervni sistem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algn="ctr"/>
            <a:r>
              <a:rPr lang="sr-Latn-RS" sz="1200" dirty="0" smtClean="0">
                <a:latin typeface="Bookman Old Style" panose="02050604050505020204" pitchFamily="18" charset="0"/>
              </a:rPr>
              <a:t>Jačanje imuno sistema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 algn="ctr"/>
            <a:r>
              <a:rPr lang="sr-Latn-RS" sz="1200" dirty="0" smtClean="0">
                <a:latin typeface="Bookman Old Style" panose="02050604050505020204" pitchFamily="18" charset="0"/>
              </a:rPr>
              <a:t>Poboljšava zdravlje kostiju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r-Latn-RS" dirty="0" smtClean="0"/>
              <a:t>Energija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sr-Latn-RS" dirty="0" smtClean="0"/>
              <a:t>Zdravlje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sr-Latn-RS" dirty="0" smtClean="0"/>
              <a:t>Trening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sr-Latn-RS" dirty="0" smtClean="0"/>
              <a:t>Libido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45" y="7416562"/>
            <a:ext cx="1483200" cy="416000"/>
          </a:xfrm>
        </p:spPr>
        <p:txBody>
          <a:bodyPr/>
          <a:lstStyle/>
          <a:p>
            <a:r>
              <a:rPr lang="sr-Latn-RS" sz="1600" dirty="0" smtClean="0"/>
              <a:t>1,4mg</a:t>
            </a:r>
          </a:p>
          <a:p>
            <a:r>
              <a:rPr lang="sr-Latn-RS" sz="1600" dirty="0" smtClean="0"/>
              <a:t>vitamina B6</a:t>
            </a:r>
            <a:endParaRPr lang="ru-RU"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74203" y="7416562"/>
            <a:ext cx="1483200" cy="416000"/>
          </a:xfrm>
        </p:spPr>
        <p:txBody>
          <a:bodyPr/>
          <a:lstStyle/>
          <a:p>
            <a:r>
              <a:rPr lang="sr-Latn-RS" sz="1600" dirty="0" smtClean="0"/>
              <a:t>5µg</a:t>
            </a:r>
          </a:p>
          <a:p>
            <a:r>
              <a:rPr lang="sr-Latn-RS" sz="1600" dirty="0" smtClean="0"/>
              <a:t>vitamina D3</a:t>
            </a:r>
            <a:endParaRPr lang="ru-RU" sz="1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10340" y="7416562"/>
            <a:ext cx="1468684" cy="416000"/>
          </a:xfrm>
        </p:spPr>
        <p:txBody>
          <a:bodyPr/>
          <a:lstStyle/>
          <a:p>
            <a:r>
              <a:rPr lang="sr-Latn-RS" sz="1600" dirty="0" smtClean="0"/>
              <a:t>75µg</a:t>
            </a:r>
          </a:p>
          <a:p>
            <a:r>
              <a:rPr lang="sr-Latn-RS" sz="1600" dirty="0" smtClean="0"/>
              <a:t>vitamina K2</a:t>
            </a:r>
            <a:endParaRPr lang="ru-RU" sz="16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7E1B58-5238-46CA-84EF-D6F53C63A0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46818" y="4710266"/>
            <a:ext cx="1845089" cy="764656"/>
          </a:xfrm>
        </p:spPr>
        <p:txBody>
          <a:bodyPr/>
          <a:lstStyle/>
          <a:p>
            <a:r>
              <a:rPr lang="sr-Latn-RS" sz="3600" dirty="0" smtClean="0"/>
              <a:t>Forever Argi +</a:t>
            </a:r>
            <a:endParaRPr lang="ru-RU" sz="3600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/>
          <p:cNvPicPr>
            <a:picLocks noGrp="1" noChangeAspect="1"/>
          </p:cNvPicPr>
          <p:nvPr>
            <p:ph type="pic" sz="quarter" idx="3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Picture Placeholder 31"/>
          <p:cNvPicPr>
            <a:picLocks noGrp="1" noChangeAspect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1003" y="7416562"/>
            <a:ext cx="1483200" cy="416000"/>
          </a:xfrm>
        </p:spPr>
        <p:txBody>
          <a:bodyPr/>
          <a:lstStyle/>
          <a:p>
            <a:r>
              <a:rPr lang="sr-Latn-RS" sz="1600" dirty="0" smtClean="0"/>
              <a:t>5g</a:t>
            </a:r>
          </a:p>
          <a:p>
            <a:r>
              <a:rPr lang="sr-Latn-RS" sz="1600" dirty="0" smtClean="0"/>
              <a:t>L – arginina</a:t>
            </a:r>
            <a:endParaRPr lang="ru-RU" sz="1600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6646" y="8200238"/>
            <a:ext cx="1174750" cy="633600"/>
          </a:xfrm>
        </p:spPr>
        <p:txBody>
          <a:bodyPr/>
          <a:lstStyle/>
          <a:p>
            <a:pPr lvl="0" algn="ctr"/>
            <a:r>
              <a:rPr lang="sr-Latn-RS" sz="1200" dirty="0" smtClean="0">
                <a:latin typeface="Bookman Old Style" panose="02050604050505020204" pitchFamily="18" charset="0"/>
              </a:rPr>
              <a:t>Pozitvno dejstvo na ukupno zdravlje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pic>
        <p:nvPicPr>
          <p:cNvPr id="39" name="Picture Placeholder 38"/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6" r="38976"/>
          <a:stretch>
            <a:fillRect/>
          </a:stretch>
        </p:blipFill>
        <p:spPr>
          <a:xfrm>
            <a:off x="408209" y="278293"/>
            <a:ext cx="766763" cy="766763"/>
          </a:xfrm>
        </p:spPr>
      </p:pic>
      <p:pic>
        <p:nvPicPr>
          <p:cNvPr id="55" name="Picture Placeholder 54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45029" y="2621660"/>
            <a:ext cx="941548" cy="470774"/>
          </a:xfrm>
        </p:spPr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Money_v3_mo" id="{D0F9005B-E593-4CA7-B021-8D0EEF892D39}" vid="{994E5564-1CD5-4E05-BA58-CB4645DEC5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85CDB61-046A-4160-8502-C1BE90286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857B4-C055-4B5E-B923-721ACE470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4841C4-9D77-45E7-945C-9B2D212D801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6dc4bcd6-49db-4c07-9060-8acfc67cef9f"/>
    <ds:schemaRef ds:uri="http://purl.org/dc/dcmitype/"/>
    <ds:schemaRef ds:uri="http://purl.org/dc/terms/"/>
    <ds:schemaRef ds:uri="http://schemas.openxmlformats.org/package/2006/metadata/core-properties"/>
    <ds:schemaRef ds:uri="fb0879af-3eba-417a-a55a-ffe6dcd6ca77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infographics poster</Template>
  <TotalTime>0</TotalTime>
  <Words>56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Bookman Old Style</vt:lpstr>
      <vt:lpstr>Calibri</vt:lpstr>
      <vt:lpstr>Office Theme</vt:lpstr>
      <vt:lpstr>L - arginin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2023-12-14T20:01:20Z</dcterms:created>
  <dcterms:modified xsi:type="dcterms:W3CDTF">2023-12-20T19:41:05Z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