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Testplan für Web-App mit Playwright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4-köpfiges Team – Strukturierter Testablauf und Dokumentation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Vorbereitung und Setup</a:t>
            </a:r>
          </a:p>
          <a:p>
            <a:r>
              <a:t>2. Testphasen (funktionale, UI-, und Leistungstests)</a:t>
            </a:r>
          </a:p>
          <a:p>
            <a:r>
              <a:t>3. Testauswertung und Abschluss</a:t>
            </a:r>
          </a:p>
          <a:p>
            <a:r>
              <a:t>4. Dokumentationsstruktur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Vorbereitung und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Installation und Konfiguration von Playwright (1 Tag)</a:t>
            </a:r>
          </a:p>
          <a:p>
            <a:r>
              <a:t>  - Verantwortlich: Teammitglied 1 und 2</a:t>
            </a:r>
          </a:p>
          <a:p>
            <a:r>
              <a:t>- Projekt- und Teststruktur aufbauen (1 Tag)</a:t>
            </a:r>
          </a:p>
          <a:p>
            <a:r>
              <a:t>  - Verantwortlich: Teammitglied 3 und 4</a:t>
            </a:r>
          </a:p>
          <a:p>
            <a:r>
              <a:t>- Teststrategie und Anforderungsanalyse (1 Tag)</a:t>
            </a:r>
          </a:p>
          <a:p>
            <a:r>
              <a:t>  - Verantwortlich: Alle Teammitglieder (Meeting)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Testphase 1 - Funktionale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Erstellen von Testfällen für Hauptseiten (2 Tage)</a:t>
            </a:r>
          </a:p>
          <a:p>
            <a:r>
              <a:t>  - Verantwortlich: Teammitglied 1 und 2</a:t>
            </a:r>
          </a:p>
          <a:p>
            <a:r>
              <a:t>- Erstellen von Testfällen für Unterseiten (2 Tage)</a:t>
            </a:r>
          </a:p>
          <a:p>
            <a:r>
              <a:t>  - Verantwortlich: Teammitglied 3 und 4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Testphase 2 - UI-Tests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Testskripte für UI-Checks entwickeln (2 Tage)</a:t>
            </a:r>
          </a:p>
          <a:p>
            <a:r>
              <a:t>  - Verantwortlich: Teammitglied 1 und 3</a:t>
            </a:r>
          </a:p>
          <a:p>
            <a:r>
              <a:t>- Automatisierte visuelle Regressionstests (1 Tag)</a:t>
            </a:r>
          </a:p>
          <a:p>
            <a:r>
              <a:t>  - Verantwortlich: Teammitglied 2 und 4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Testphase 3 - Leistungstests und Cross-Browser-Tests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Leistungstests durchführen (1 Tag)</a:t>
            </a:r>
          </a:p>
          <a:p>
            <a:r>
              <a:t>  - Verantwortlich: Teammitglied 1 und 2</a:t>
            </a:r>
          </a:p>
          <a:p>
            <a:r>
              <a:t>- Cross-Browser-Tests mit Playwright (1 Tag)</a:t>
            </a:r>
          </a:p>
          <a:p>
            <a:r>
              <a:t>  - Verantwortlich: Teammitglied 3 und 4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Testauswertung und Abschluss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Ergebnisse sammeln und dokumentieren (1 Tag)</a:t>
            </a:r>
          </a:p>
          <a:p>
            <a:r>
              <a:t>  - Verantwortlich: Alle Teammitglieder</a:t>
            </a:r>
          </a:p>
          <a:p>
            <a:r>
              <a:t>- Abschlussbesprechung und Fehlerbehebung (1 Tag)</a:t>
            </a:r>
          </a:p>
          <a:p>
            <a:r>
              <a:t>  - Verantwortlich: Alle Teammitglieder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Dokumentationsstruktur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Einleitung: Überblick über Web-App und Testumfang</a:t>
            </a:r>
          </a:p>
          <a:p>
            <a:r>
              <a:t>2. Teststrategie und Methodik</a:t>
            </a:r>
          </a:p>
          <a:p>
            <a:r>
              <a:t>3. Testumgebung</a:t>
            </a:r>
          </a:p>
          <a:p>
            <a:r>
              <a:t>4. Arbeitspakete und Verantwortlichkeiten</a:t>
            </a:r>
          </a:p>
          <a:p>
            <a:r>
              <a:t>5. Testfälle und Testdaten</a:t>
            </a:r>
          </a:p>
          <a:p>
            <a:r>
              <a:t>6. Fehlerberichte</a:t>
            </a:r>
          </a:p>
          <a:p>
            <a:r>
              <a:t>7. Testzusammenfassung und Empfehlungen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Zusammenfassung und Nächste Schritte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Überblick über den Testprozess</a:t>
            </a:r>
          </a:p>
          <a:p>
            <a:r>
              <a:t>- Ergebnisse und Dokumentation</a:t>
            </a:r>
          </a:p>
          <a:p>
            <a:r>
              <a:t>- Vorbereitung auf weitere Optimierungen und Retests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