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1"/>
    <p:restoredTop sz="94658"/>
  </p:normalViewPr>
  <p:slideViewPr>
    <p:cSldViewPr snapToGrid="0">
      <p:cViewPr varScale="1">
        <p:scale>
          <a:sx d="100" n="104"/>
          <a:sy d="100" n="104"/>
        </p:scale>
        <p:origin x="232" y="54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997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anchor="t" anchorCtr="0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anchor="b" anchorCtr="0" bIns="45720" lIns="91440" rIns="91440" rtlCol="0" tIns="45720" vert="horz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8/24/24</a:t>
            </a:fld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anchor="t" anchorCtr="0" bIns="45720" lIns="91440" rIns="91440" rtlCol="0" tIns="45720" vert="horz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anchor="t" anchorCtr="0" bIns="45720" lIns="91440" rIns="91440" rtlCol="0" tIns="45720" vert="horz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757815113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Zutrittskontrolle (Gebäude und Räume)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Zugangskontrolle Unbefugter zu IT-Systemen und der Peripherie</a:t>
            </a:r>
          </a:p>
          <a:p>
            <a:pPr lvl="0" indent="0" marL="0">
              <a:buNone/>
            </a:pPr>
            <a:r>
              <a:rPr/>
              <a:t>Name: Hiba Al Anssari</a:t>
            </a:r>
          </a:p>
          <a:p>
            <a:pPr lvl="0" indent="0" marL="0">
              <a:buNone/>
            </a:pPr>
            <a:r>
              <a:rPr/>
              <a:t>Datum: 27.08.2024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Schutzmaßnahmen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Physische Sicherheitsmaßnahmen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Zugangskontrollsysteme</a:t>
            </a:r>
          </a:p>
          <a:p>
            <a:pPr lvl="0"/>
            <a:r>
              <a:rPr/>
              <a:t>Verwendung von Kartenlesern, biometrischen Scannern (Fingerabdruck, Gesichtserkennung) oder PIN-Codes, um den Zugang zu sensiblen Bereichen zu steuern.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Überwachungskameras</a:t>
            </a:r>
          </a:p>
          <a:p>
            <a:pPr lvl="0"/>
            <a:r>
              <a:rPr/>
              <a:t>Installation von CCTV-Systemen zur Überwachung von Eingängen und kritischen Bereichen.</a:t>
            </a:r>
          </a:p>
          <a:p>
            <a:pPr lvl="0"/>
            <a:r>
              <a:rPr/>
              <a:t>Nutzung von CCTV-Systemen zur kontinuierlichen Überwachung und Aufzeichnung von Aktivitäten, um im Falle eines Vorfalls auf die Aufnahmen zugreifen zu können</a:t>
            </a:r>
          </a:p>
          <a:p>
            <a:pPr lvl="0"/>
            <a:r>
              <a:rPr/>
              <a:t>Verbindung der CCTV-Systeme mit Alarmsystemen, um bei verdächtigen Aktivitäten sofortige Benachrichtigungen zu erhalten und entsprechende Maßnahmen ergreifen zu können.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Sicherheitskräfte</a:t>
            </a:r>
          </a:p>
          <a:p>
            <a:pPr lvl="0"/>
            <a:r>
              <a:rPr/>
              <a:t>Präsenz von Sicherheitspersonal zur Überprüfung von Ausweisen und zur Gewährleistung der Sicherheit.</a:t>
            </a:r>
          </a:p>
          <a:p>
            <a:pPr lvl="0"/>
            <a:r>
              <a:rPr/>
              <a:t>Installation von Überwachungskameras an strategischen Punkten zur kontinuierlichen Überwachung und Aufzeichnung von Aktivitäten.</a:t>
            </a:r>
          </a:p>
          <a:p>
            <a:pPr lvl="0"/>
            <a:r>
              <a:rPr/>
              <a:t>Erstellung und regelmäßige Aktualisierung von Notfallplänen, um im Falle eines Sicherheitsvorfalls schnell und effektiv reagieren zu können.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Zugangsbeschränkungen</a:t>
            </a:r>
          </a:p>
          <a:p>
            <a:pPr lvl="0"/>
            <a:r>
              <a:rPr/>
              <a:t>Unterteilung des Gebäudes in verschiedene Zonen mit unterschiedlichen Sicherheitsstufen.</a:t>
            </a:r>
          </a:p>
          <a:p>
            <a:pPr lvl="0"/>
            <a:r>
              <a:rPr/>
              <a:t>Festlegung, wer Zugang zu welchen Bereichen hat, basierend auf der Rolle oder Funktion des Mitarbeiters.</a:t>
            </a:r>
          </a:p>
          <a:p>
            <a:pPr lvl="0"/>
            <a:r>
              <a:rPr/>
              <a:t>Implementierung von Technologien wie Kartenlesern, biometrischen Scannern oder PIN-Codes, um den Zugang zu den verschiedenen Zonen zu kontrollieren.</a:t>
            </a:r>
          </a:p>
          <a:p>
            <a:pPr lvl="0"/>
            <a:r>
              <a:rPr/>
              <a:t>Sicherstellen, dass die Zugangsberechtigungen regelmäßig überprüft und aktualisiert werden, um sicherzustellen, dass nur autorisierte Personen Zugang zu den jeweiligen Bereichen haben.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Zugangskontrollprotokolle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Besucherregistrierung</a:t>
            </a:r>
          </a:p>
          <a:p>
            <a:pPr lvl="0"/>
            <a:r>
              <a:rPr/>
              <a:t>Protokollierung von Besuchern, um nachzuvollziehen, wer Zugang zu bestimmten Bereichen hatte.</a:t>
            </a:r>
          </a:p>
          <a:p>
            <a:pPr lvl="0"/>
            <a:r>
              <a:rPr/>
              <a:t>Erfassung der Besuchszeiten, um genaue Ankunfts- und Abfahrtszeiten zu dokumentieren.</a:t>
            </a:r>
          </a:p>
          <a:p>
            <a:pPr lvl="0"/>
            <a:r>
              <a:rPr/>
              <a:t>Ausgabe von Besucherausweisen, um die Identifikation und den Zugang zu bestimmten Bereichen zu erleichtern.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Geräretekontrolle</a:t>
            </a:r>
          </a:p>
          <a:p>
            <a:pPr lvl="0"/>
            <a:r>
              <a:rPr/>
              <a:t>Abgabe von Geräten und Ausrüstung beim Betreten und Verlassen des Gebäudes, um mögliche Informationsentwendung zu verhindern.</a:t>
            </a:r>
          </a:p>
          <a:p>
            <a:pPr lvl="0"/>
            <a:r>
              <a:rPr/>
              <a:t>Durchführung regelmäßiger Inspektionen und Wartungen der Geräte, um sicherzustellen, dass sie ordnungsgemäß funktionieren und keine Sicherheitsrisiken darstellen. -Implementierung von Zugangsbeschränkungen zu bestimmten Bereichen, in denen sensible Geräte aufbewahrt werden, um unbefugten Zugriff zu verhindern.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Zugangsprotokolle</a:t>
            </a:r>
          </a:p>
          <a:p>
            <a:pPr lvl="0"/>
            <a:r>
              <a:rPr/>
              <a:t>Dokumentation aller Zugriffe auf die Systeme und Räume zur späteren Analyse.</a:t>
            </a:r>
          </a:p>
          <a:p>
            <a:pPr lvl="0"/>
            <a:r>
              <a:rPr/>
              <a:t>Benutzeridentifikation und -authentifizierung</a:t>
            </a:r>
          </a:p>
          <a:p>
            <a:pPr lvl="0"/>
            <a:r>
              <a:rPr/>
              <a:t>Regelmäßige Überprüfung und Analyse der Zugangsprotokolle, um verdächtige Aktivitäten frühzeitig zu erkennen.</a:t>
            </a:r>
          </a:p>
          <a:p>
            <a:pPr lvl="0"/>
            <a:r>
              <a:rPr/>
              <a:t>Implementierung und Durchsetzung von Sicherheitsrichtlinien, um unbefugten Zugriff zu verhindern und die Integrität der Systeme zu gewährleisten.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Starke Passwörter</a:t>
            </a:r>
          </a:p>
          <a:p>
            <a:pPr lvl="0"/>
            <a:r>
              <a:rPr/>
              <a:t>Durchsetzung von Richtlinien für die Erstellung starker Passwörter.</a:t>
            </a:r>
          </a:p>
          <a:p>
            <a:pPr lvl="0"/>
            <a:r>
              <a:rPr/>
              <a:t>Verwendung mehrerer Authentifizierungsmethoden (MFA), z.B. Passwort + SMS-Code zur Erhöhung der Sicherheit.</a:t>
            </a:r>
          </a:p>
          <a:p>
            <a:pPr lvl="0"/>
            <a:r>
              <a:rPr/>
              <a:t>Es ist wichtig, Passwörter regelmäßig zu ändern, um die Sicherheit zu erhöhen und das Risiko von Kompromittierungen zu minimieren.</a:t>
            </a:r>
          </a:p>
          <a:p>
            <a:pPr lvl="0"/>
            <a:r>
              <a:rPr/>
              <a:t>Verwendung von Passwort-Management-Tools zur sicheren Speicherung und Verwaltung von Passwörtern.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Berechtigungsmanagement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Rollenbasierte Zugriffssteuerung (RBAC)</a:t>
            </a:r>
          </a:p>
          <a:p>
            <a:pPr lvl="0"/>
            <a:r>
              <a:rPr/>
              <a:t>Zuweisung von Rechten basierend auf der Rolle eines Benutzers innerhalb der Organisation.</a:t>
            </a:r>
          </a:p>
          <a:p>
            <a:pPr lvl="0"/>
            <a:r>
              <a:rPr/>
              <a:t>Regelmäßige Überprüfung und Aktualisierung der Benutzerrechte, um sicherzustellen, dass nur autorisierte Personen Zugang haben.</a:t>
            </a:r>
          </a:p>
          <a:p>
            <a:pPr lvl="0"/>
            <a:r>
              <a:rPr/>
              <a:t>Sicherstellen, dass kritische Aufgaben nicht von einer einzigen Person durchgeführt werden können, um Missbrauch zu verhindern.</a:t>
            </a:r>
          </a:p>
          <a:p>
            <a:pPr lvl="0"/>
            <a:r>
              <a:rPr/>
              <a:t>Benutzern nur die minimal notwendigen Rechte zuweisen, die sie für ihre Aufgaben benötigen.</a:t>
            </a:r>
          </a:p>
          <a:p>
            <a:pPr lvl="0"/>
            <a:r>
              <a:rPr/>
              <a:t>Definieren einer Hierarchie von Rollen, um die Verwaltung und Zuweisung von Rechten zu vereinfachen.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 Überwachung und Protokollierung</a:t>
            </a:r>
          </a:p>
          <a:p>
            <a:pPr lvl="0"/>
            <a:r>
              <a:rPr/>
              <a:t>Ereignisprotokolle: Protokollierung aller Zugriffe auf IT-Systeme, um unbefugte Zugriffsversuche zu erkennen.</a:t>
            </a:r>
          </a:p>
          <a:p>
            <a:pPr lvl="0"/>
            <a:r>
              <a:rPr/>
              <a:t>Intrusion Detection Systems (IDS): Systeme zur Erkennung und Meldung von unautorisierten Zugriffen oder verdächtigen Aktivitäten.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 Schutz der Peripherie</a:t>
            </a:r>
          </a:p>
          <a:p>
            <a:pPr lvl="0"/>
            <a:r>
              <a:rPr/>
              <a:t>Sichere Netzwerkinfrastruktur: Nutzung von Firewalls, VPNs und anderen Sicherheitsmaßnahmen, um den Zugriff auf das Netzwerk zu kontrollieren.</a:t>
            </a:r>
          </a:p>
          <a:p>
            <a:pPr lvl="0"/>
            <a:r>
              <a:rPr/>
              <a:t>Endgerätesicherheit: Installation von Antivirus-Software und regelmäßige Updates, um Endgeräte vor Malware und anderen Bedrohungen zu schützen.</a:t>
            </a:r>
          </a:p>
          <a:p>
            <a:pPr lvl="0"/>
            <a:r>
              <a:rPr/>
              <a:t>Security Information and Event Management (SIEM): Systeme, die Sicherheitsdaten aus verschiedenen Quellen sammeln, analysieren und korrelieren, um Bedrohungen in Echtzeit zu erkennen und darauf zu reagieren.</a:t>
            </a:r>
          </a:p>
          <a:p>
            <a:pPr lvl="0"/>
            <a:r>
              <a:rPr/>
              <a:t>Kontinuierliche Überwachung des Netzwerkverkehrs, um ungewöhnliche Aktivitäten oder Anomalien zu identifizieren, die auf Sicherheitsvorfälle hinweisen könnten.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Fazit</a:t>
            </a:r>
          </a:p>
          <a:p>
            <a:pPr lvl="0" indent="0" marL="0">
              <a:buNone/>
            </a:pPr>
            <a:r>
              <a:rPr b="1"/>
              <a:t>Eine umfassende Zutritts- und Zugangskontrolle ist entscheidend für den Schutz von physischen Standorten und IT-Systemen. Es ist wichtig, sowohl physische als auch digitale Sicherheitsmaßnahmen zu implementieren und regelmäßig zu überprüfen, um unbefugten Zugriff zu verhindern und die Integrität der Systeme zu gewährleisten.</a:t>
            </a:r>
          </a:p>
        </p:txBody>
      </p:sp>
    </p:spTree>
  </p:cSld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Verdana Pro</vt:lpstr>
      <vt:lpstr>Verdana Pro Cond SemiBold</vt:lpstr>
      <vt:lpstr>TornVTI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2024-08-26T12:35:22Z</dcterms:created>
  <dcterms:modified xsi:type="dcterms:W3CDTF">2024-08-26T12:35:22Z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">
    <vt:lpwstr>Hiba, Irina, Puya, Heiko Fanieng</vt:lpwstr>
  </property>
  <property fmtid="{D5CDD505-2E9C-101B-9397-08002B2CF9AE}" pid="3" name="Datum">
    <vt:lpwstr>27.08.2024</vt:lpwstr>
  </property>
</Properties>
</file>