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1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0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15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BFE884-BD34-4062-816E-9BD0C1308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/>
          </a:bodyPr>
          <a:lstStyle/>
          <a:p>
            <a:pPr algn="l"/>
            <a:endParaRPr lang="de-DE" sz="8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217A77-4D95-2969-43C1-EA86D96F4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pic>
        <p:nvPicPr>
          <p:cNvPr id="4" name="Picture 3" descr="Farbverlauf in Pastellfarben in einer Draufsicht">
            <a:extLst>
              <a:ext uri="{FF2B5EF4-FFF2-40B4-BE49-F238E27FC236}">
                <a16:creationId xmlns:a16="http://schemas.microsoft.com/office/drawing/2014/main" id="{DD0DF436-D65C-D048-D8D6-590238AB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72" r="17401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49847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Verdana Pro</vt:lpstr>
      <vt:lpstr>Verdana Pro Cond SemiBold</vt:lpstr>
      <vt:lpstr>TornVTI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Fanieng, Heiko</dc:creator>
  <cp:lastModifiedBy>Fanieng, Heiko</cp:lastModifiedBy>
  <cp:revision>1</cp:revision>
  <dcterms:created xsi:type="dcterms:W3CDTF">2024-08-24T16:28:25Z</dcterms:created>
  <dcterms:modified xsi:type="dcterms:W3CDTF">2024-08-24T16:30:00Z</dcterms:modified>
</cp:coreProperties>
</file>