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ya  Khandany" initials="PK" lastIdx="1" clrIdx="0">
    <p:extLst>
      <p:ext uri="{19B8F6BF-5375-455C-9EA6-DF929625EA0E}">
        <p15:presenceInfo xmlns:p15="http://schemas.microsoft.com/office/powerpoint/2012/main" userId="Puya  Khanda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36" d="100"/>
          <a:sy n="136" d="100"/>
        </p:scale>
        <p:origin x="-10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80F48B6-5B74-492F-8C77-22AA2F9DF1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D0857B-1418-4191-8062-6C804F6154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645E-5B78-4A7E-8787-9789C929C889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8D3872-5A76-4844-8F69-62285C3556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C596D5-D3AF-4913-9CBD-8BDF45498A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AB19E-CF68-4924-B2FF-8A36A1E4B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818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87A7E-606D-4085-B5D9-B84283FD64F4}" type="datetimeFigureOut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CFCAB-7ED9-4BDC-8A18-79F8B7017FB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7979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7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53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2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3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9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1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21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60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86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htec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ihand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ihand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htec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ihand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ihand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ihand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ihand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ihand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ihand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ihand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ihand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ihand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ihand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ihand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ihand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ihand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ihand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ihand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ihand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ihand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ihand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ihand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ihand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ihand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ihand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ihand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ihand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htec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ihand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ihand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ihand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ihand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ihand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ihand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ihand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ihand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ihand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ihand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ihand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htec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ihand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ihand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ihand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ihand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ihand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ihand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ihand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ihand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ihand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ihand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ihand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ihand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ihand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7EF189-DD92-4021-9F0B-61FCC0321CAD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1FF06-CF27-4334-B3B7-637620F1E6E4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956CA-E2FF-4F62-8224-666708E9F3E2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5D6B7-3004-4FAC-BC3A-015FE0A57446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0" name="Textfeld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4A034-6A41-405C-94EC-809CF0CECE64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B17A2-F2E5-4595-A7FB-9B751BAAC273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8A9B5-1858-4454-934E-4CCFC700924D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456CE-09A8-4398-AD5C-C5B8BA377448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DCAF8-CE4B-4582-882D-090A7C25B249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E84AA-F4F9-4489-AF64-14AFD359191A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26CFA-ADBD-4826-8BA4-E1EF2317AD9A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C0CC9-81B1-4B9A-A84F-2C683FF51EC8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FDA09-4EE3-4D1D-BD4C-01F112BA0158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71751-C764-4B93-BAA0-F6AAAE3D7A5A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00363-4109-4728-BE3A-1DC99CC28797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EDDEF-7450-45B8-82E7-7E55F2B65840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22A2-DAE8-4A43-A4B6-BC377E871BC8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htec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ihand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ihand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ihand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ihand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ihand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ihand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ihand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ihand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ihand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ihand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ihand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ihand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ihand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ihand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htec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ihand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ihand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ihand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ihand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ihand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ihand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ihand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ihand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ihand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ihand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ihand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ihand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ihand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ihand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ihand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ihand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ihand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ihand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ihand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htec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EA0E491-1C9C-471D-9B2D-C17D4E72CADA}" type="datetime1">
              <a:rPr lang="de-DE" noProof="0" smtClean="0"/>
              <a:t>08.08.2024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C89BECEA-BA5C-41CB-BDE7-03735F23B6DF}"/>
              </a:ext>
            </a:extLst>
          </p:cNvPr>
          <p:cNvSpPr txBox="1"/>
          <p:nvPr/>
        </p:nvSpPr>
        <p:spPr>
          <a:xfrm>
            <a:off x="2963683" y="356520"/>
            <a:ext cx="659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i="1" dirty="0"/>
              <a:t>Sicherheitskonzept nach BSI-Standard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1B1F88-006F-4331-AB1A-E8A929B824A3}"/>
              </a:ext>
            </a:extLst>
          </p:cNvPr>
          <p:cNvSpPr txBox="1"/>
          <p:nvPr/>
        </p:nvSpPr>
        <p:spPr>
          <a:xfrm>
            <a:off x="3393752" y="1113607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Einführung in die Physische Sicherheit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Netzwerksicherheit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IT-Sicherheitslösungen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Sicherheitskonzept nach BSI-Standard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Maßnahmen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Herausforderungen und zu beachtende Aspekte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Technologische Lösungen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Sicherheitskultur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Wartung und Inspektion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Fazit und nächste Schritte</a:t>
            </a:r>
          </a:p>
          <a:p>
            <a:endParaRPr lang="de-DE" sz="1800" b="1" dirty="0"/>
          </a:p>
          <a:p>
            <a:endParaRPr lang="de-DE" sz="1800" b="1" i="1" dirty="0"/>
          </a:p>
        </p:txBody>
      </p:sp>
    </p:spTree>
    <p:extLst>
      <p:ext uri="{BB962C8B-B14F-4D97-AF65-F5344CB8AC3E}">
        <p14:creationId xmlns:p14="http://schemas.microsoft.com/office/powerpoint/2010/main" val="142761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133192" y="1419779"/>
            <a:ext cx="580455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1.Regelmäßige Inspektionen</a:t>
            </a:r>
          </a:p>
          <a:p>
            <a:endParaRPr lang="de-DE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1" dirty="0"/>
              <a:t>Sicherheitsinspektionen</a:t>
            </a:r>
            <a:r>
              <a:rPr lang="de-DE" sz="1400" dirty="0"/>
              <a:t>: Routineüberprüfungen aller Sicherheitsanlagen, um sicherzustellen, dass sie ordnungsgemäß funktionieren.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2.Dokumentation</a:t>
            </a:r>
          </a:p>
          <a:p>
            <a:endParaRPr lang="de-DE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1" dirty="0"/>
              <a:t>Protokollführung</a:t>
            </a:r>
            <a:r>
              <a:rPr lang="de-DE" sz="1600" dirty="0"/>
              <a:t>: </a:t>
            </a:r>
            <a:r>
              <a:rPr lang="de-DE" sz="1400" dirty="0"/>
              <a:t>Erfassung aller Wartungsarbeiten und Sicherheitsvorfälle zur Analyse und Verbesserung der Sicherheitsstrategien.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133192" y="39160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Wartung und Inspektion</a:t>
            </a:r>
          </a:p>
        </p:txBody>
      </p:sp>
    </p:spTree>
    <p:extLst>
      <p:ext uri="{BB962C8B-B14F-4D97-AF65-F5344CB8AC3E}">
        <p14:creationId xmlns:p14="http://schemas.microsoft.com/office/powerpoint/2010/main" val="398132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266750" y="1054019"/>
            <a:ext cx="580455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1600" b="1" dirty="0"/>
          </a:p>
          <a:p>
            <a:r>
              <a:rPr lang="de-DE" sz="1600" b="1" dirty="0"/>
              <a:t>1.  Zusammenfassung</a:t>
            </a:r>
            <a:r>
              <a:rPr lang="de-DE" sz="1600" dirty="0"/>
              <a:t>: </a:t>
            </a:r>
          </a:p>
          <a:p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IT-Sicherheit erfordert ein umfassendes Konzept, das technische, organisatorische und physische Maßnahmen integriert.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Regelmäßige Überprüfung und Anpassung der Sicherheitsmaßnahmen ist entscheidend.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sz="1400" b="1" dirty="0"/>
              <a:t>2.  </a:t>
            </a:r>
            <a:r>
              <a:rPr lang="de-DE" sz="1600" b="1" dirty="0"/>
              <a:t>Empfohlene Schritte</a:t>
            </a:r>
            <a:r>
              <a:rPr lang="de-DE" sz="1600" dirty="0"/>
              <a:t>:</a:t>
            </a:r>
          </a:p>
          <a:p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Sicherheitsbewusstsein fördern.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Kontinuierliche Weiterbildung und Anpassung der Sicherheitsstrategien.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Zusammenarbeit mit externen Sicherheitsanbietern für spezielle Lösungen.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344122" y="3477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Fazit und 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7369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1B0EA76-5DFC-4E64-A299-37C754AD045C}"/>
              </a:ext>
            </a:extLst>
          </p:cNvPr>
          <p:cNvSpPr txBox="1"/>
          <p:nvPr/>
        </p:nvSpPr>
        <p:spPr>
          <a:xfrm>
            <a:off x="2945090" y="1123349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Definition: IT-Sicherheit umfasst alle Maßnahmen, die den Schutz von Informationen und IT-Systemen</a:t>
            </a:r>
          </a:p>
          <a:p>
            <a:r>
              <a:rPr lang="de-DE" b="1" dirty="0"/>
              <a:t>gewährleisten.</a:t>
            </a:r>
          </a:p>
          <a:p>
            <a:endParaRPr lang="de-DE" b="1" dirty="0"/>
          </a:p>
          <a:p>
            <a:r>
              <a:rPr lang="de-DE" b="1" dirty="0"/>
              <a:t>Ziel: Schutz vor Cyberangriffen, Datenverlust und unbefugtem Zugriff.</a:t>
            </a:r>
          </a:p>
          <a:p>
            <a:endParaRPr lang="de-DE" b="1" dirty="0"/>
          </a:p>
          <a:p>
            <a:r>
              <a:rPr lang="de-DE" b="1" dirty="0"/>
              <a:t>Bedeutung: Steigende Zahl von Cyberangriffen und zunehmende Digitalisierung erfordern robuste Sicherheitsmaßnahmen.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8A6539-1221-4DD9-BFA9-E46D8C1BC059}"/>
              </a:ext>
            </a:extLst>
          </p:cNvPr>
          <p:cNvSpPr txBox="1"/>
          <p:nvPr/>
        </p:nvSpPr>
        <p:spPr>
          <a:xfrm>
            <a:off x="2945090" y="357913"/>
            <a:ext cx="678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Einführung in die IT-Sicherheit</a:t>
            </a:r>
          </a:p>
        </p:txBody>
      </p:sp>
    </p:spTree>
    <p:extLst>
      <p:ext uri="{BB962C8B-B14F-4D97-AF65-F5344CB8AC3E}">
        <p14:creationId xmlns:p14="http://schemas.microsoft.com/office/powerpoint/2010/main" val="270586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1B0EA76-5DFC-4E64-A299-37C754AD045C}"/>
              </a:ext>
            </a:extLst>
          </p:cNvPr>
          <p:cNvSpPr txBox="1"/>
          <p:nvPr/>
        </p:nvSpPr>
        <p:spPr>
          <a:xfrm>
            <a:off x="3307629" y="1173093"/>
            <a:ext cx="557674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1. Grundlagen: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Firewalls: Barrieren, die unerlaubte Zugriffe und Malware blockieren.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Next-Generation Firewalls (NGFW): Bieten erweiterten Schutz durch Identifikation und kontinuierliche Abwehr von Bedrohungen.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r>
              <a:rPr lang="de-DE" b="1" dirty="0"/>
              <a:t>2. Strategien: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Segmentierung des Netzwerks zur Minimierung von Schäden.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Einsatz von Intrusion </a:t>
            </a:r>
            <a:r>
              <a:rPr lang="de-DE" sz="1400" b="1" dirty="0" err="1"/>
              <a:t>Detection</a:t>
            </a:r>
            <a:r>
              <a:rPr lang="de-DE" sz="1400" b="1" dirty="0"/>
              <a:t> Systems (IDS) zur Erkennung verdächtiger Aktivitäten.</a:t>
            </a: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8A6539-1221-4DD9-BFA9-E46D8C1BC059}"/>
              </a:ext>
            </a:extLst>
          </p:cNvPr>
          <p:cNvSpPr txBox="1"/>
          <p:nvPr/>
        </p:nvSpPr>
        <p:spPr>
          <a:xfrm>
            <a:off x="3258392" y="344274"/>
            <a:ext cx="678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Netzwerksicherheit</a:t>
            </a:r>
          </a:p>
        </p:txBody>
      </p:sp>
    </p:spTree>
    <p:extLst>
      <p:ext uri="{BB962C8B-B14F-4D97-AF65-F5344CB8AC3E}">
        <p14:creationId xmlns:p14="http://schemas.microsoft.com/office/powerpoint/2010/main" val="6308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8786" y="1388509"/>
            <a:ext cx="609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Marktüberblick: 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Vielzahl von Anbietern mit Schwerpunkten in E-Mail, Endpoint, Firewall- und Cloud-Sicherheit.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Wichtig, die passende Lösung entsprechend der Unternehmensbedürfnisse zu wählen.</a:t>
            </a:r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Wichtige Anbieter: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 Unternehmen wie JIKU IT-Solutions bieten maßgeschneiderte Sicherheitskonzepte.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8786" y="38456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IT-Sicherheitslösungen</a:t>
            </a:r>
            <a:endParaRPr lang="de-DE" sz="2400" b="1" i="1" dirty="0"/>
          </a:p>
        </p:txBody>
      </p:sp>
    </p:spTree>
    <p:extLst>
      <p:ext uri="{BB962C8B-B14F-4D97-AF65-F5344CB8AC3E}">
        <p14:creationId xmlns:p14="http://schemas.microsoft.com/office/powerpoint/2010/main" val="44399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094757"/>
            <a:ext cx="609442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</a:t>
            </a:r>
            <a:r>
              <a:rPr lang="de-DE" sz="2000" b="1" dirty="0"/>
              <a:t>. Technisch-organisatorische Maßnahmen (TOM):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Physische Sicherheit: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/>
              <a:t>Zugangskontrollen zu Gebäuden und Räumlichkeiten.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r>
              <a:rPr lang="de-DE" b="1" dirty="0"/>
              <a:t>Technische Maßnahmen: </a:t>
            </a:r>
          </a:p>
          <a:p>
            <a:endParaRPr lang="de-DE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/>
              <a:t>Firewalls, Verschlüsselung und Zugangsbeschränkungen.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Organisatorische Maßnahmen: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/>
              <a:t>Sicherheitsrichtlinien und Schulungen für Mitarbeiter.</a:t>
            </a:r>
          </a:p>
          <a:p>
            <a:endParaRPr lang="de-DE" b="1" dirty="0"/>
          </a:p>
          <a:p>
            <a:r>
              <a:rPr lang="de-DE" b="1" dirty="0"/>
              <a:t>2. </a:t>
            </a:r>
            <a:r>
              <a:rPr lang="de-DE" sz="2000" b="1" dirty="0"/>
              <a:t>Beispiele für Maßnahmen: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VPNs zur sicheren Remote-Arbeit.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Zwei-Faktor-Authentifizierung zur Sicherstellung der Identität.</a:t>
            </a:r>
            <a:endParaRPr lang="de-DE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36176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Sicherheitskonzept nach BSI-Standard</a:t>
            </a:r>
          </a:p>
        </p:txBody>
      </p:sp>
    </p:spTree>
    <p:extLst>
      <p:ext uri="{BB962C8B-B14F-4D97-AF65-F5344CB8AC3E}">
        <p14:creationId xmlns:p14="http://schemas.microsoft.com/office/powerpoint/2010/main" val="274047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071801"/>
            <a:ext cx="6094428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Technische Maßnahmen: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Firewalls und IDS: </a:t>
            </a:r>
            <a:r>
              <a:rPr lang="de-DE" sz="1400" dirty="0"/>
              <a:t>Überwachen und schützen Netzwerke.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Verschlüsselung: </a:t>
            </a:r>
            <a:r>
              <a:rPr lang="de-DE" sz="1400" dirty="0"/>
              <a:t>Schützt Daten sowohl im Ruhezustand als auch bei der Übertragung.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Sicherheitsupdates: </a:t>
            </a:r>
            <a:r>
              <a:rPr lang="de-DE" sz="1400" dirty="0"/>
              <a:t>Regelmäßige Aktualisierungen zur Schließung von Sicherheitslücken.</a:t>
            </a:r>
          </a:p>
          <a:p>
            <a:endParaRPr lang="de-DE" b="1" dirty="0"/>
          </a:p>
          <a:p>
            <a:r>
              <a:rPr lang="de-DE" sz="1600" b="1" dirty="0"/>
              <a:t>Organisatorische Maßnahmen: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Schulungen: </a:t>
            </a:r>
            <a:r>
              <a:rPr lang="de-DE" sz="1400" dirty="0"/>
              <a:t>Sensibilisierung der Mitarbeiter für Sicherheitsbewusstsein.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Richtlinien</a:t>
            </a:r>
            <a:r>
              <a:rPr lang="de-DE" b="1" dirty="0"/>
              <a:t>: </a:t>
            </a:r>
            <a:r>
              <a:rPr lang="de-DE" sz="1400" dirty="0"/>
              <a:t>Klare Vorgaben zur Nutzung von IT-Ressourcen und Umgang mit Daten.</a:t>
            </a:r>
          </a:p>
          <a:p>
            <a:endParaRPr lang="de-DE" b="1" dirty="0"/>
          </a:p>
          <a:p>
            <a:r>
              <a:rPr lang="de-DE" b="1" dirty="0"/>
              <a:t>Physische Maßnahmen: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Zugangskontrollen</a:t>
            </a:r>
            <a:r>
              <a:rPr lang="de-DE" b="1" dirty="0"/>
              <a:t>: </a:t>
            </a:r>
            <a:r>
              <a:rPr lang="de-DE" sz="1400" dirty="0"/>
              <a:t>Sichere Zutrittssysteme zu sensiblen Bereichen.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Überwachung</a:t>
            </a:r>
            <a:r>
              <a:rPr lang="de-DE" b="1" dirty="0"/>
              <a:t>: </a:t>
            </a:r>
            <a:r>
              <a:rPr lang="de-DE" sz="1400" dirty="0"/>
              <a:t>Einsatz von Kameras und Alarmsystemen</a:t>
            </a:r>
            <a:r>
              <a:rPr lang="de-DE" b="1" dirty="0"/>
              <a:t>.  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38941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Maßnahmen im Detail</a:t>
            </a:r>
          </a:p>
        </p:txBody>
      </p:sp>
    </p:spTree>
    <p:extLst>
      <p:ext uri="{BB962C8B-B14F-4D97-AF65-F5344CB8AC3E}">
        <p14:creationId xmlns:p14="http://schemas.microsoft.com/office/powerpoint/2010/main" val="17871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8786" y="1085157"/>
            <a:ext cx="609442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Ständige Bedrohungen: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Neue Malware und Angriffstechniken entwickeln sich ständig weiter</a:t>
            </a:r>
            <a:r>
              <a:rPr lang="de-DE" b="1" dirty="0"/>
              <a:t>.</a:t>
            </a:r>
          </a:p>
          <a:p>
            <a:endParaRPr lang="de-DE" b="1" dirty="0"/>
          </a:p>
          <a:p>
            <a:r>
              <a:rPr lang="de-DE" b="1" dirty="0"/>
              <a:t>Mitarbeiter:</a:t>
            </a:r>
          </a:p>
          <a:p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 Menschliches Fehlverhalten ist oft eine Schwachstelle.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Wichtigkeit regelmäßiger Schulungen.</a:t>
            </a:r>
          </a:p>
          <a:p>
            <a:endParaRPr lang="de-DE" b="1" dirty="0"/>
          </a:p>
          <a:p>
            <a:r>
              <a:rPr lang="de-DE" b="1" dirty="0"/>
              <a:t>Datenschutz: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Einhaltung gesetzlicher Vorschriften wie DSGVO.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Schutz sensibler Kundendaten.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2941708" y="370499"/>
            <a:ext cx="6898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Herausforderungen und zu beachtende Aspekte</a:t>
            </a:r>
          </a:p>
        </p:txBody>
      </p:sp>
    </p:spTree>
    <p:extLst>
      <p:ext uri="{BB962C8B-B14F-4D97-AF65-F5344CB8AC3E}">
        <p14:creationId xmlns:p14="http://schemas.microsoft.com/office/powerpoint/2010/main" val="1907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96452" y="1429845"/>
            <a:ext cx="609442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1.Smart Home Technologien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Vernetzte Sicherheitssysteme</a:t>
            </a:r>
            <a:r>
              <a:rPr lang="de-DE" sz="1400" dirty="0"/>
              <a:t>: Nutzung von Technologien, die Sicherheitsüberwachung und -steuerung aus der Ferne ermöglichen.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2.Cyber-Sicherheit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Schutzmaßnahmen</a:t>
            </a:r>
            <a:r>
              <a:rPr lang="de-DE" sz="1400" dirty="0"/>
              <a:t>: Implementierung von Sicherheitsprotokollen, um IT-Infrastruktur vor Cyberangriffen zu schützen.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Verschlüsselung</a:t>
            </a:r>
            <a:r>
              <a:rPr lang="de-DE" sz="1400" dirty="0"/>
              <a:t>: Sicherung der Kommunikationskanäle und Überwachungssysteme.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37050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Technologische Lösungen</a:t>
            </a:r>
          </a:p>
        </p:txBody>
      </p:sp>
    </p:spTree>
    <p:extLst>
      <p:ext uri="{BB962C8B-B14F-4D97-AF65-F5344CB8AC3E}">
        <p14:creationId xmlns:p14="http://schemas.microsoft.com/office/powerpoint/2010/main" val="120050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166842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1.Mitarbeiterschulungen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Regelmäßige Schulungen</a:t>
            </a:r>
            <a:r>
              <a:rPr lang="de-DE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400" b="1" dirty="0"/>
              <a:t>Durchführung von Sicherheitsschulungen für Mitarbeiter, um Bewusstsein und Kompetenz zu fördern.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Simulationen</a:t>
            </a:r>
            <a:r>
              <a:rPr lang="de-DE" sz="16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400" b="1" dirty="0"/>
              <a:t>Nutzung von simulierten Angriffen, um die Reaktion und Wachsamkeit zu testen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/>
              <a:t>2.Sicherheitsbewusstsein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Förderung der Sicherheitskultur</a:t>
            </a:r>
            <a:r>
              <a:rPr lang="de-DE" sz="16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400" b="1" dirty="0"/>
              <a:t>Ermutigung der Mitarbeiter, Sicherheitsvorfälle zu melden und aktiv zur Sicherheit beizutragen.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356432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Sicherheitskultur</a:t>
            </a:r>
          </a:p>
        </p:txBody>
      </p:sp>
    </p:spTree>
    <p:extLst>
      <p:ext uri="{BB962C8B-B14F-4D97-AF65-F5344CB8AC3E}">
        <p14:creationId xmlns:p14="http://schemas.microsoft.com/office/powerpoint/2010/main" val="269770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5_TF77815013" id="{04FF5A99-61E7-430B-AE6F-491A1D25D07E}" vid="{DB37A2E5-7D94-4BCB-A9E4-00BDC700153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556</Words>
  <Application>Microsoft Office PowerPoint</Application>
  <PresentationFormat>Breitbild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Erläutert das TCP/IP Modell. Wie Funktioniert Es Genau Im Detail?</dc:title>
  <dc:creator>Puya  Khandany</dc:creator>
  <cp:lastModifiedBy>Khandany , Puya</cp:lastModifiedBy>
  <cp:revision>43</cp:revision>
  <dcterms:created xsi:type="dcterms:W3CDTF">2024-03-26T07:55:58Z</dcterms:created>
  <dcterms:modified xsi:type="dcterms:W3CDTF">2024-08-08T08:13:16Z</dcterms:modified>
</cp:coreProperties>
</file>