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FFFFFF"/>
        </a:solidFill>
        <a:effectLst/>
        <a:uFillTx/>
        <a:latin typeface="+mn-lt"/>
        <a:ea typeface="+mn-ea"/>
        <a:cs typeface="+mn-cs"/>
        <a:sym typeface="Helvetica Neue"/>
      </a:defRPr>
    </a:lvl1pPr>
    <a:lvl2pPr marL="0" marR="0" indent="4572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FFFFFF"/>
        </a:solidFill>
        <a:effectLst/>
        <a:uFillTx/>
        <a:latin typeface="+mn-lt"/>
        <a:ea typeface="+mn-ea"/>
        <a:cs typeface="+mn-cs"/>
        <a:sym typeface="Helvetica Neue"/>
      </a:defRPr>
    </a:lvl2pPr>
    <a:lvl3pPr marL="0" marR="0" indent="9144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FFFFFF"/>
        </a:solidFill>
        <a:effectLst/>
        <a:uFillTx/>
        <a:latin typeface="+mn-lt"/>
        <a:ea typeface="+mn-ea"/>
        <a:cs typeface="+mn-cs"/>
        <a:sym typeface="Helvetica Neue"/>
      </a:defRPr>
    </a:lvl3pPr>
    <a:lvl4pPr marL="0" marR="0" indent="13716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FFFFFF"/>
        </a:solidFill>
        <a:effectLst/>
        <a:uFillTx/>
        <a:latin typeface="+mn-lt"/>
        <a:ea typeface="+mn-ea"/>
        <a:cs typeface="+mn-cs"/>
        <a:sym typeface="Helvetica Neue"/>
      </a:defRPr>
    </a:lvl4pPr>
    <a:lvl5pPr marL="0" marR="0" indent="18288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FFFFFF"/>
        </a:solidFill>
        <a:effectLst/>
        <a:uFillTx/>
        <a:latin typeface="+mn-lt"/>
        <a:ea typeface="+mn-ea"/>
        <a:cs typeface="+mn-cs"/>
        <a:sym typeface="Helvetica Neue"/>
      </a:defRPr>
    </a:lvl5pPr>
    <a:lvl6pPr marL="0" marR="0" indent="22860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FFFFFF"/>
        </a:solidFill>
        <a:effectLst/>
        <a:uFillTx/>
        <a:latin typeface="+mn-lt"/>
        <a:ea typeface="+mn-ea"/>
        <a:cs typeface="+mn-cs"/>
        <a:sym typeface="Helvetica Neue"/>
      </a:defRPr>
    </a:lvl6pPr>
    <a:lvl7pPr marL="0" marR="0" indent="27432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FFFFFF"/>
        </a:solidFill>
        <a:effectLst/>
        <a:uFillTx/>
        <a:latin typeface="+mn-lt"/>
        <a:ea typeface="+mn-ea"/>
        <a:cs typeface="+mn-cs"/>
        <a:sym typeface="Helvetica Neue"/>
      </a:defRPr>
    </a:lvl7pPr>
    <a:lvl8pPr marL="0" marR="0" indent="32004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FFFFFF"/>
        </a:solidFill>
        <a:effectLst/>
        <a:uFillTx/>
        <a:latin typeface="+mn-lt"/>
        <a:ea typeface="+mn-ea"/>
        <a:cs typeface="+mn-cs"/>
        <a:sym typeface="Helvetica Neue"/>
      </a:defRPr>
    </a:lvl8pPr>
    <a:lvl9pPr marL="0" marR="0" indent="36576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FFFFFF"/>
        </a:solidFill>
        <a:effectLst/>
        <a:uFillTx/>
        <a:latin typeface="+mn-lt"/>
        <a:ea typeface="+mn-ea"/>
        <a:cs typeface="+mn-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Ref idx="minor">
          <a:srgbClr val="FFFFFF"/>
        </a:fontRef>
        <a:srgbClr val="FFFFFF"/>
      </a:tcTxStyle>
      <a:tcStyle>
        <a:tcBdr>
          <a:left>
            <a:ln w="12700" cap="flat">
              <a:solidFill>
                <a:srgbClr val="FFFFFF"/>
              </a:solidFill>
              <a:prstDash val="solid"/>
              <a:miter lim="400000"/>
            </a:ln>
          </a:left>
          <a:right>
            <a:ln w="381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firstCol>
    <a:la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381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381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firstRow>
  </a:tblStyle>
  <a:tblStyle styleId="{C7B018BB-80A7-4F77-B60F-C8B233D01FF8}" styleName="">
    <a:tblBg/>
    <a:wholeTbl>
      <a:tcTxStyle b="off"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wholeTbl>
    <a:band2H>
      <a:tcTxStyle b="def" i="def"/>
      <a:tcStyle>
        <a:tcBdr/>
        <a:fill>
          <a:solidFill>
            <a:srgbClr val="747676">
              <a:alpha val="64000"/>
            </a:srgbClr>
          </a:solidFill>
        </a:fill>
      </a:tcStyle>
    </a:band2H>
    <a:firstCol>
      <a:tcTxStyle b="on" i="off">
        <a:fontRef idx="minor">
          <a:srgbClr val="FFFFFF"/>
        </a:fontRef>
        <a:srgbClr val="FFFFFF"/>
      </a:tcTxStyle>
      <a:tcStyle>
        <a:tcBdr>
          <a:left>
            <a:ln w="12700" cap="flat">
              <a:solidFill>
                <a:srgbClr val="A9A9A9"/>
              </a:solidFill>
              <a:prstDash val="solid"/>
              <a:miter lim="400000"/>
            </a:ln>
          </a:left>
          <a:right>
            <a:ln w="25400" cap="flat">
              <a:solidFill>
                <a:srgbClr val="FFFFFF"/>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firstCol>
    <a:lastRow>
      <a:tcTxStyle b="off"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chemeClr val="accent1">
                  <a:lumOff val="13543"/>
                </a:schemeClr>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n"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solidFill>
            <a:srgbClr val="014D80"/>
          </a:solidFill>
        </a:fill>
      </a:tcStyle>
    </a:firstRow>
  </a:tblStyle>
  <a:tblStyle styleId="{EEE7283C-3CF3-47DC-8721-378D4A62B228}" styleName="">
    <a:tblBg/>
    <a:wholeTbl>
      <a:tcTxStyle b="off"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wholeTbl>
    <a:band2H>
      <a:tcTxStyle b="def" i="def"/>
      <a:tcStyle>
        <a:tcBdr/>
        <a:fill>
          <a:solidFill>
            <a:srgbClr val="747676">
              <a:alpha val="63790"/>
            </a:srgbClr>
          </a:solidFill>
        </a:fill>
      </a:tcStyle>
    </a:band2H>
    <a:firstCol>
      <a:tcTxStyle b="off" i="off">
        <a:font>
          <a:latin typeface="Helvetica Neue Medium"/>
          <a:ea typeface="Helvetica Neue Medium"/>
          <a:cs typeface="Helvetica Neue Medium"/>
        </a:font>
        <a:srgbClr val="FFFFFF"/>
      </a:tcTxStyle>
      <a:tcStyle>
        <a:tcBdr>
          <a:left>
            <a:ln w="12700" cap="flat">
              <a:solidFill>
                <a:srgbClr val="A9A9A9"/>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009D00"/>
          </a:solidFill>
        </a:fill>
      </a:tcStyle>
    </a:firstCol>
    <a:lastRow>
      <a:tcTxStyle b="off"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38100" cap="flat">
              <a:solidFill>
                <a:srgbClr val="61D836"/>
              </a:solidFill>
              <a:prstDash val="solid"/>
              <a:miter lim="400000"/>
            </a:ln>
          </a:top>
          <a:bottom>
            <a:ln w="12700" cap="flat">
              <a:solidFill>
                <a:srgbClr val="A9A9A9"/>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lastRow>
    <a:firstRow>
      <a:tcTxStyle b="off" i="off">
        <a:font>
          <a:latin typeface="Helvetica Neue Medium"/>
          <a:ea typeface="Helvetica Neue Medium"/>
          <a:cs typeface="Helvetica Neue Medium"/>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A9A9A9"/>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027002"/>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wholeTbl>
    <a:band2H>
      <a:tcTxStyle b="def" i="def"/>
      <a:tcStyle>
        <a:tcBdr/>
        <a:fill>
          <a:solidFill>
            <a:srgbClr val="747676">
              <a:alpha val="63790"/>
            </a:srgb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E3E5E8"/>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chemeClr val="accent4">
              <a:hueOff val="-613784"/>
              <a:lumOff val="1275"/>
            </a:schemeClr>
          </a:solidFill>
        </a:fill>
      </a:tcStyle>
    </a:firstCol>
    <a:lastRow>
      <a:tcTxStyle b="on"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chemeClr val="accent4">
                  <a:hueOff val="-613784"/>
                  <a:lumOff val="1275"/>
                </a:schemeClr>
              </a:solidFill>
              <a:prstDash val="solid"/>
              <a:miter lim="400000"/>
            </a:ln>
          </a:top>
          <a:bottom>
            <a:ln w="12700" cap="flat">
              <a:solidFill>
                <a:srgbClr val="E3E5E8"/>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E3E5E8"/>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FF5300"/>
          </a:solidFill>
        </a:fill>
      </a:tcStyle>
    </a:firstRow>
  </a:tblStyle>
  <a:tblStyle styleId="{33BA23B1-9221-436E-865A-0063620EA4FD}" styleName="">
    <a:tblBg/>
    <a:wholeTbl>
      <a:tcTxStyle b="off" i="off">
        <a:fontRef idx="minor">
          <a:srgbClr val="FFFFFF"/>
        </a:fontRef>
        <a:srgbClr val="FFFFFF"/>
      </a:tcTxStyle>
      <a:tcStyle>
        <a:tcBdr>
          <a:left>
            <a:ln w="12700" cap="flat">
              <a:solidFill>
                <a:srgbClr val="C0C0C0"/>
              </a:solidFill>
              <a:prstDash val="solid"/>
              <a:miter lim="400000"/>
            </a:ln>
          </a:left>
          <a:right>
            <a:ln w="12700" cap="flat">
              <a:solidFill>
                <a:srgbClr val="C0C0C0"/>
              </a:solidFill>
              <a:prstDash val="solid"/>
              <a:miter lim="400000"/>
            </a:ln>
          </a:right>
          <a:top>
            <a:ln w="12700" cap="flat">
              <a:solidFill>
                <a:srgbClr val="C0C0C0"/>
              </a:solidFill>
              <a:prstDash val="solid"/>
              <a:miter lim="400000"/>
            </a:ln>
          </a:top>
          <a:bottom>
            <a:ln w="12700" cap="flat">
              <a:solidFill>
                <a:srgbClr val="C0C0C0"/>
              </a:solidFill>
              <a:prstDash val="solid"/>
              <a:miter lim="400000"/>
            </a:ln>
          </a:bottom>
          <a:insideH>
            <a:ln w="12700" cap="flat">
              <a:solidFill>
                <a:srgbClr val="C0C0C0"/>
              </a:solidFill>
              <a:prstDash val="solid"/>
              <a:miter lim="400000"/>
            </a:ln>
          </a:insideH>
          <a:insideV>
            <a:ln w="12700" cap="flat">
              <a:solidFill>
                <a:srgbClr val="C0C0C0"/>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Ref idx="minor">
          <a:srgbClr val="FFFFFF"/>
        </a:fontRef>
        <a:srgbClr val="FFFFFF"/>
      </a:tcTxStyle>
      <a:tcStyle>
        <a:tcBdr>
          <a:left>
            <a:ln w="12700" cap="flat">
              <a:solidFill>
                <a:srgbClr val="A6AAA9"/>
              </a:solidFill>
              <a:prstDash val="solid"/>
              <a:miter lim="400000"/>
            </a:ln>
          </a:left>
          <a:right>
            <a:ln w="12700" cap="flat">
              <a:solidFill>
                <a:srgbClr val="C0C0C0"/>
              </a:solidFill>
              <a:prstDash val="solid"/>
              <a:miter lim="400000"/>
            </a:ln>
          </a:right>
          <a:top>
            <a:ln w="12700" cap="flat">
              <a:solidFill>
                <a:srgbClr val="C0C0C0"/>
              </a:solidFill>
              <a:prstDash val="solid"/>
              <a:miter lim="400000"/>
            </a:ln>
          </a:top>
          <a:bottom>
            <a:ln w="12700" cap="flat">
              <a:solidFill>
                <a:srgbClr val="C0C0C0"/>
              </a:solidFill>
              <a:prstDash val="solid"/>
              <a:miter lim="400000"/>
            </a:ln>
          </a:bottom>
          <a:insideH>
            <a:ln w="12700" cap="flat">
              <a:solidFill>
                <a:srgbClr val="C0C0C0"/>
              </a:solidFill>
              <a:prstDash val="solid"/>
              <a:miter lim="400000"/>
            </a:ln>
          </a:insideH>
          <a:insideV>
            <a:ln w="12700" cap="flat">
              <a:solidFill>
                <a:srgbClr val="C0C0C0"/>
              </a:solidFill>
              <a:prstDash val="solid"/>
              <a:miter lim="400000"/>
            </a:ln>
          </a:insideV>
        </a:tcBdr>
        <a:fill>
          <a:solidFill>
            <a:srgbClr val="98195F"/>
          </a:solidFill>
        </a:fill>
      </a:tcStyle>
    </a:firstCol>
    <a:lastRow>
      <a:tcTxStyle b="on"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chemeClr val="accent6"/>
              </a:solidFill>
              <a:prstDash val="solid"/>
              <a:miter lim="400000"/>
            </a:ln>
          </a:top>
          <a:bottom>
            <a:ln w="12700" cap="flat">
              <a:solidFill>
                <a:srgbClr val="A6AA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n" i="off">
        <a:fontRef idx="minor">
          <a:srgbClr val="FFFFFF"/>
        </a:fontRef>
        <a:srgbClr val="FFFFFF"/>
      </a:tcTxStyle>
      <a:tcStyle>
        <a:tcBdr>
          <a:left>
            <a:ln w="12700" cap="flat">
              <a:solidFill>
                <a:srgbClr val="C0C0C0"/>
              </a:solidFill>
              <a:prstDash val="solid"/>
              <a:miter lim="400000"/>
            </a:ln>
          </a:left>
          <a:right>
            <a:ln w="12700" cap="flat">
              <a:solidFill>
                <a:srgbClr val="C0C0C0"/>
              </a:solidFill>
              <a:prstDash val="solid"/>
              <a:miter lim="400000"/>
            </a:ln>
          </a:right>
          <a:top>
            <a:ln w="12700" cap="flat">
              <a:solidFill>
                <a:srgbClr val="A6AAA9"/>
              </a:solidFill>
              <a:prstDash val="solid"/>
              <a:miter lim="400000"/>
            </a:ln>
          </a:top>
          <a:bottom>
            <a:ln w="12700" cap="flat">
              <a:solidFill>
                <a:srgbClr val="C0C0C0"/>
              </a:solidFill>
              <a:prstDash val="solid"/>
              <a:miter lim="400000"/>
            </a:ln>
          </a:bottom>
          <a:insideH>
            <a:ln w="12700" cap="flat">
              <a:solidFill>
                <a:srgbClr val="C0C0C0"/>
              </a:solidFill>
              <a:prstDash val="solid"/>
              <a:miter lim="400000"/>
            </a:ln>
          </a:insideH>
          <a:insideV>
            <a:ln w="12700" cap="flat">
              <a:solidFill>
                <a:srgbClr val="C0C0C0"/>
              </a:solidFill>
              <a:prstDash val="solid"/>
              <a:miter lim="400000"/>
            </a:ln>
          </a:insideV>
        </a:tcBdr>
        <a:fill>
          <a:solidFill>
            <a:srgbClr val="650E48"/>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wholeTbl>
    <a:band2H>
      <a:tcTxStyle b="def" i="def"/>
      <a:tcStyle>
        <a:tcBdr/>
        <a:fill>
          <a:solidFill>
            <a:srgbClr val="747676">
              <a:alpha val="64000"/>
            </a:srgbClr>
          </a:solidFill>
        </a:fill>
      </a:tcStyle>
    </a:band2H>
    <a:firstCol>
      <a:tcTxStyle b="on" i="off">
        <a:fontRef idx="minor">
          <a:srgbClr val="FFFFFF"/>
        </a:fontRef>
        <a:srgbClr val="FFFFFF"/>
      </a:tcTxStyle>
      <a:tcStyle>
        <a:tcBdr>
          <a:left>
            <a:ln w="12700" cap="flat">
              <a:solidFill>
                <a:srgbClr val="A9A9A9"/>
              </a:solidFill>
              <a:prstDash val="solid"/>
              <a:miter lim="400000"/>
            </a:ln>
          </a:left>
          <a:right>
            <a:ln w="381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262727"/>
          </a:solidFill>
        </a:fill>
      </a:tcStyle>
    </a:firstCol>
    <a:la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38100" cap="flat">
              <a:solidFill>
                <a:srgbClr val="FFFFFF"/>
              </a:solidFill>
              <a:prstDash val="solid"/>
              <a:miter lim="400000"/>
            </a:ln>
          </a:top>
          <a:bottom>
            <a:ln w="12700" cap="flat">
              <a:solidFill>
                <a:srgbClr val="A9A9A9"/>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A9A9A9"/>
              </a:solidFill>
              <a:prstDash val="solid"/>
              <a:miter lim="400000"/>
            </a:ln>
          </a:top>
          <a:bottom>
            <a:ln w="381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42424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68" name="Shape 168"/>
          <p:cNvSpPr/>
          <p:nvPr>
            <p:ph type="sldImg"/>
          </p:nvPr>
        </p:nvSpPr>
        <p:spPr>
          <a:xfrm>
            <a:off x="1143000" y="685800"/>
            <a:ext cx="4572000" cy="3429000"/>
          </a:xfrm>
          <a:prstGeom prst="rect">
            <a:avLst/>
          </a:prstGeom>
        </p:spPr>
        <p:txBody>
          <a:bodyPr/>
          <a:lstStyle/>
          <a:p>
            <a:pPr/>
          </a:p>
        </p:txBody>
      </p:sp>
      <p:sp>
        <p:nvSpPr>
          <p:cNvPr id="169" name="Shape 16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el">
    <p:spTree>
      <p:nvGrpSpPr>
        <p:cNvPr id="1" name=""/>
        <p:cNvGrpSpPr/>
        <p:nvPr/>
      </p:nvGrpSpPr>
      <p:grpSpPr>
        <a:xfrm>
          <a:off x="0" y="0"/>
          <a:ext cx="0" cy="0"/>
          <a:chOff x="0" y="0"/>
          <a:chExt cx="0" cy="0"/>
        </a:xfrm>
      </p:grpSpPr>
      <p:sp>
        <p:nvSpPr>
          <p:cNvPr id="11" name="Autor:in und Datum"/>
          <p:cNvSpPr txBox="1"/>
          <p:nvPr>
            <p:ph type="body" sz="quarter" idx="21" hasCustomPrompt="1"/>
          </p:nvPr>
        </p:nvSpPr>
        <p:spPr>
          <a:xfrm>
            <a:off x="1206498" y="11839048"/>
            <a:ext cx="21971003" cy="636979"/>
          </a:xfrm>
          <a:prstGeom prst="rect">
            <a:avLst/>
          </a:prstGeom>
        </p:spPr>
        <p:txBody>
          <a:bodyPr lIns="45719" tIns="45719" rIns="45719" bIns="45719" anchor="b"/>
          <a:lstStyle>
            <a:lvl1pPr marL="0" indent="0" defTabSz="825500">
              <a:lnSpc>
                <a:spcPct val="100000"/>
              </a:lnSpc>
              <a:spcBef>
                <a:spcPts val="0"/>
              </a:spcBef>
              <a:buSzTx/>
              <a:buNone/>
              <a:defRPr b="1" sz="3600"/>
            </a:lvl1pPr>
          </a:lstStyle>
          <a:p>
            <a:pPr/>
            <a:r>
              <a:t>Autor:in und Datum</a:t>
            </a:r>
          </a:p>
        </p:txBody>
      </p:sp>
      <p:sp>
        <p:nvSpPr>
          <p:cNvPr id="12" name="Titel der Präsentation"/>
          <p:cNvSpPr txBox="1"/>
          <p:nvPr>
            <p:ph type="title" hasCustomPrompt="1"/>
          </p:nvPr>
        </p:nvSpPr>
        <p:spPr>
          <a:xfrm>
            <a:off x="1206496" y="2574991"/>
            <a:ext cx="21971004" cy="4648201"/>
          </a:xfrm>
          <a:prstGeom prst="rect">
            <a:avLst/>
          </a:prstGeom>
        </p:spPr>
        <p:txBody>
          <a:bodyPr anchor="b"/>
          <a:lstStyle>
            <a:lvl1pPr>
              <a:defRPr spc="-232" sz="11600"/>
            </a:lvl1pPr>
          </a:lstStyle>
          <a:p>
            <a:pPr/>
            <a:r>
              <a:t>Titel der Präsentation</a:t>
            </a:r>
          </a:p>
        </p:txBody>
      </p:sp>
      <p:sp>
        <p:nvSpPr>
          <p:cNvPr id="13" name="Textebene 1…"/>
          <p:cNvSpPr txBox="1"/>
          <p:nvPr>
            <p:ph type="body" sz="quarter" idx="1" hasCustomPrompt="1"/>
          </p:nvPr>
        </p:nvSpPr>
        <p:spPr>
          <a:xfrm>
            <a:off x="1206500" y="7196865"/>
            <a:ext cx="21971000" cy="1905001"/>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Präsentationsuntertitel</a:t>
            </a:r>
          </a:p>
          <a:p>
            <a:pPr lvl="1"/>
            <a:r>
              <a:t/>
            </a:r>
          </a:p>
          <a:p>
            <a:pPr lvl="2"/>
            <a:r>
              <a:t/>
            </a:r>
          </a:p>
          <a:p>
            <a:pPr lvl="3"/>
            <a:r>
              <a:t/>
            </a:r>
          </a:p>
          <a:p>
            <a:pPr lvl="4"/>
            <a:r>
              <a:t/>
            </a:r>
          </a:p>
        </p:txBody>
      </p:sp>
      <p:sp>
        <p:nvSpPr>
          <p:cNvPr id="14" name="Foliennummer"/>
          <p:cNvSpPr txBox="1"/>
          <p:nvPr>
            <p:ph type="sldNum" sz="quarter" idx="2"/>
          </p:nvPr>
        </p:nvSpPr>
        <p:spPr>
          <a:xfrm>
            <a:off x="12007748" y="13080999"/>
            <a:ext cx="368504"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Nur Titel">
    <p:spTree>
      <p:nvGrpSpPr>
        <p:cNvPr id="1" name=""/>
        <p:cNvGrpSpPr/>
        <p:nvPr/>
      </p:nvGrpSpPr>
      <p:grpSpPr>
        <a:xfrm>
          <a:off x="0" y="0"/>
          <a:ext cx="0" cy="0"/>
          <a:chOff x="0" y="0"/>
          <a:chExt cx="0" cy="0"/>
        </a:xfrm>
      </p:grpSpPr>
      <p:sp>
        <p:nvSpPr>
          <p:cNvPr id="99" name="Folientitel"/>
          <p:cNvSpPr txBox="1"/>
          <p:nvPr>
            <p:ph type="title" hasCustomPrompt="1"/>
          </p:nvPr>
        </p:nvSpPr>
        <p:spPr>
          <a:xfrm>
            <a:off x="1206500" y="952500"/>
            <a:ext cx="21971000" cy="1434949"/>
          </a:xfrm>
          <a:prstGeom prst="rect">
            <a:avLst/>
          </a:prstGeom>
        </p:spPr>
        <p:txBody>
          <a:bodyPr/>
          <a:lstStyle/>
          <a:p>
            <a:pPr/>
            <a:r>
              <a:t>Folientitel</a:t>
            </a:r>
          </a:p>
        </p:txBody>
      </p:sp>
      <p:sp>
        <p:nvSpPr>
          <p:cNvPr id="100" name="Folien-Untertitel"/>
          <p:cNvSpPr txBox="1"/>
          <p:nvPr>
            <p:ph type="body" sz="quarter" idx="21" hasCustomPrompt="1"/>
          </p:nvPr>
        </p:nvSpPr>
        <p:spPr>
          <a:xfrm>
            <a:off x="1206500" y="2245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Folien-Untertitel</a:t>
            </a:r>
          </a:p>
        </p:txBody>
      </p:sp>
      <p:sp>
        <p:nvSpPr>
          <p:cNvPr id="101" name="Folien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108" name="Agenda-Titel"/>
          <p:cNvSpPr txBox="1"/>
          <p:nvPr>
            <p:ph type="title" hasCustomPrompt="1"/>
          </p:nvPr>
        </p:nvSpPr>
        <p:spPr>
          <a:xfrm>
            <a:off x="1206500" y="952500"/>
            <a:ext cx="21971000" cy="1435100"/>
          </a:xfrm>
          <a:prstGeom prst="rect">
            <a:avLst/>
          </a:prstGeom>
        </p:spPr>
        <p:txBody>
          <a:bodyPr/>
          <a:lstStyle/>
          <a:p>
            <a:pPr/>
            <a:r>
              <a:t>Agenda-Titel</a:t>
            </a:r>
          </a:p>
        </p:txBody>
      </p:sp>
      <p:sp>
        <p:nvSpPr>
          <p:cNvPr id="109" name="Agenda-Untertitel"/>
          <p:cNvSpPr txBox="1"/>
          <p:nvPr>
            <p:ph type="body" sz="quarter" idx="21" hasCustomPrompt="1"/>
          </p:nvPr>
        </p:nvSpPr>
        <p:spPr>
          <a:xfrm>
            <a:off x="1206500" y="2245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Agenda-Untertitel</a:t>
            </a:r>
          </a:p>
        </p:txBody>
      </p:sp>
      <p:sp>
        <p:nvSpPr>
          <p:cNvPr id="110" name="Textebene 1…"/>
          <p:cNvSpPr txBox="1"/>
          <p:nvPr>
            <p:ph type="body" idx="1" hasCustomPrompt="1"/>
          </p:nvPr>
        </p:nvSpPr>
        <p:spPr>
          <a:prstGeom prst="rect">
            <a:avLst/>
          </a:prstGeom>
        </p:spPr>
        <p:txBody>
          <a:bodyPr/>
          <a:lstStyle>
            <a:lvl1pPr marL="0" indent="0" defTabSz="825500">
              <a:lnSpc>
                <a:spcPct val="100000"/>
              </a:lnSpc>
              <a:spcBef>
                <a:spcPts val="1800"/>
              </a:spcBef>
              <a:buSzTx/>
              <a:buNone/>
              <a:defRPr spc="-55" sz="5500"/>
            </a:lvl1pPr>
            <a:lvl2pPr marL="0" indent="457200" defTabSz="825500">
              <a:lnSpc>
                <a:spcPct val="100000"/>
              </a:lnSpc>
              <a:spcBef>
                <a:spcPts val="1800"/>
              </a:spcBef>
              <a:buSzTx/>
              <a:buNone/>
              <a:defRPr spc="-55" sz="5500"/>
            </a:lvl2pPr>
            <a:lvl3pPr marL="0" indent="914400" defTabSz="825500">
              <a:lnSpc>
                <a:spcPct val="100000"/>
              </a:lnSpc>
              <a:spcBef>
                <a:spcPts val="1800"/>
              </a:spcBef>
              <a:buSzTx/>
              <a:buNone/>
              <a:defRPr spc="-55" sz="5500"/>
            </a:lvl3pPr>
            <a:lvl4pPr marL="0" indent="1371600" defTabSz="825500">
              <a:lnSpc>
                <a:spcPct val="100000"/>
              </a:lnSpc>
              <a:spcBef>
                <a:spcPts val="1800"/>
              </a:spcBef>
              <a:buSzTx/>
              <a:buNone/>
              <a:defRPr spc="-55" sz="5500"/>
            </a:lvl4pPr>
            <a:lvl5pPr marL="0" indent="1828800" defTabSz="825500">
              <a:lnSpc>
                <a:spcPct val="100000"/>
              </a:lnSpc>
              <a:spcBef>
                <a:spcPts val="1800"/>
              </a:spcBef>
              <a:buSzTx/>
              <a:buNone/>
              <a:defRPr spc="-55" sz="5500"/>
            </a:lvl5pPr>
          </a:lstStyle>
          <a:p>
            <a:pPr/>
            <a:r>
              <a:t>Agendathemen</a:t>
            </a:r>
          </a:p>
          <a:p>
            <a:pPr lvl="1"/>
            <a:r>
              <a:t/>
            </a:r>
          </a:p>
          <a:p>
            <a:pPr lvl="2"/>
            <a:r>
              <a:t/>
            </a:r>
          </a:p>
          <a:p>
            <a:pPr lvl="3"/>
            <a:r>
              <a:t/>
            </a:r>
          </a:p>
          <a:p>
            <a:pPr lvl="4"/>
            <a:r>
              <a:t/>
            </a:r>
          </a:p>
        </p:txBody>
      </p:sp>
      <p:sp>
        <p:nvSpPr>
          <p:cNvPr id="111" name="Folien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ufstellung">
    <p:spTree>
      <p:nvGrpSpPr>
        <p:cNvPr id="1" name=""/>
        <p:cNvGrpSpPr/>
        <p:nvPr/>
      </p:nvGrpSpPr>
      <p:grpSpPr>
        <a:xfrm>
          <a:off x="0" y="0"/>
          <a:ext cx="0" cy="0"/>
          <a:chOff x="0" y="0"/>
          <a:chExt cx="0" cy="0"/>
        </a:xfrm>
      </p:grpSpPr>
      <p:sp>
        <p:nvSpPr>
          <p:cNvPr id="118" name="Textebene 1…"/>
          <p:cNvSpPr txBox="1"/>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pc="-232" sz="11600">
                <a:latin typeface="Helvetica Neue Medium"/>
                <a:ea typeface="Helvetica Neue Medium"/>
                <a:cs typeface="Helvetica Neue Medium"/>
                <a:sym typeface="Helvetica Neue Medium"/>
              </a:defRPr>
            </a:lvl1pPr>
            <a:lvl2pPr marL="0" indent="457200" algn="ctr">
              <a:lnSpc>
                <a:spcPct val="80000"/>
              </a:lnSpc>
              <a:spcBef>
                <a:spcPts val="0"/>
              </a:spcBef>
              <a:buSzTx/>
              <a:buNone/>
              <a:defRPr spc="-232" sz="11600">
                <a:latin typeface="Helvetica Neue Medium"/>
                <a:ea typeface="Helvetica Neue Medium"/>
                <a:cs typeface="Helvetica Neue Medium"/>
                <a:sym typeface="Helvetica Neue Medium"/>
              </a:defRPr>
            </a:lvl2pPr>
            <a:lvl3pPr marL="0" indent="914400" algn="ctr">
              <a:lnSpc>
                <a:spcPct val="80000"/>
              </a:lnSpc>
              <a:spcBef>
                <a:spcPts val="0"/>
              </a:spcBef>
              <a:buSzTx/>
              <a:buNone/>
              <a:defRPr spc="-232" sz="11600">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pc="-232" sz="11600">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pc="-232" sz="11600">
                <a:latin typeface="Helvetica Neue Medium"/>
                <a:ea typeface="Helvetica Neue Medium"/>
                <a:cs typeface="Helvetica Neue Medium"/>
                <a:sym typeface="Helvetica Neue Medium"/>
              </a:defRPr>
            </a:lvl5pPr>
          </a:lstStyle>
          <a:p>
            <a:pPr/>
            <a:r>
              <a:t>Aufstellung</a:t>
            </a:r>
          </a:p>
          <a:p>
            <a:pPr lvl="1"/>
            <a:r>
              <a:t/>
            </a:r>
          </a:p>
          <a:p>
            <a:pPr lvl="2"/>
            <a:r>
              <a:t/>
            </a:r>
          </a:p>
          <a:p>
            <a:pPr lvl="3"/>
            <a:r>
              <a:t/>
            </a:r>
          </a:p>
          <a:p>
            <a:pPr lvl="4"/>
            <a:r>
              <a:t/>
            </a:r>
          </a:p>
        </p:txBody>
      </p:sp>
      <p:sp>
        <p:nvSpPr>
          <p:cNvPr id="119" name="Folien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Fakt (groß)">
    <p:spTree>
      <p:nvGrpSpPr>
        <p:cNvPr id="1" name=""/>
        <p:cNvGrpSpPr/>
        <p:nvPr/>
      </p:nvGrpSpPr>
      <p:grpSpPr>
        <a:xfrm>
          <a:off x="0" y="0"/>
          <a:ext cx="0" cy="0"/>
          <a:chOff x="0" y="0"/>
          <a:chExt cx="0" cy="0"/>
        </a:xfrm>
      </p:grpSpPr>
      <p:sp>
        <p:nvSpPr>
          <p:cNvPr id="126" name="Fakten"/>
          <p:cNvSpPr txBox="1"/>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b="1" sz="5500"/>
            </a:lvl1pPr>
          </a:lstStyle>
          <a:p>
            <a:pPr/>
            <a:r>
              <a:t>Fakten</a:t>
            </a:r>
          </a:p>
        </p:txBody>
      </p:sp>
      <p:sp>
        <p:nvSpPr>
          <p:cNvPr id="127" name="Textebene 1…"/>
          <p:cNvSpPr txBox="1"/>
          <p:nvPr>
            <p:ph type="body" idx="1" hasCustomPrompt="1"/>
          </p:nvPr>
        </p:nvSpPr>
        <p:spPr>
          <a:xfrm>
            <a:off x="1206500" y="935258"/>
            <a:ext cx="21971000" cy="7359063"/>
          </a:xfrm>
          <a:prstGeom prst="rect">
            <a:avLst/>
          </a:prstGeom>
        </p:spPr>
        <p:txBody>
          <a:bodyPr anchor="b"/>
          <a:lstStyle>
            <a:lvl1pPr marL="0" indent="0" algn="ctr">
              <a:lnSpc>
                <a:spcPct val="80000"/>
              </a:lnSpc>
              <a:spcBef>
                <a:spcPts val="0"/>
              </a:spcBef>
              <a:buSzTx/>
              <a:buNone/>
              <a:defRPr b="1" spc="-250" sz="25000"/>
            </a:lvl1pPr>
            <a:lvl2pPr marL="0" indent="457200" algn="ctr">
              <a:lnSpc>
                <a:spcPct val="80000"/>
              </a:lnSpc>
              <a:spcBef>
                <a:spcPts val="0"/>
              </a:spcBef>
              <a:buSzTx/>
              <a:buNone/>
              <a:defRPr b="1" spc="-250" sz="25000"/>
            </a:lvl2pPr>
            <a:lvl3pPr marL="0" indent="914400" algn="ctr">
              <a:lnSpc>
                <a:spcPct val="80000"/>
              </a:lnSpc>
              <a:spcBef>
                <a:spcPts val="0"/>
              </a:spcBef>
              <a:buSzTx/>
              <a:buNone/>
              <a:defRPr b="1" spc="-250" sz="25000"/>
            </a:lvl3pPr>
            <a:lvl4pPr marL="0" indent="1371600" algn="ctr">
              <a:lnSpc>
                <a:spcPct val="80000"/>
              </a:lnSpc>
              <a:spcBef>
                <a:spcPts val="0"/>
              </a:spcBef>
              <a:buSzTx/>
              <a:buNone/>
              <a:defRPr b="1" spc="-250" sz="25000"/>
            </a:lvl4pPr>
            <a:lvl5pPr marL="0" indent="1828800" algn="ctr">
              <a:lnSpc>
                <a:spcPct val="80000"/>
              </a:lnSpc>
              <a:spcBef>
                <a:spcPts val="0"/>
              </a:spcBef>
              <a:buSzTx/>
              <a:buNone/>
              <a:defRPr b="1" spc="-250" sz="25000"/>
            </a:lvl5pPr>
          </a:lstStyle>
          <a:p>
            <a:pPr/>
            <a:r>
              <a:t>100 %</a:t>
            </a:r>
          </a:p>
          <a:p>
            <a:pPr lvl="1"/>
            <a:r>
              <a:t/>
            </a:r>
          </a:p>
          <a:p>
            <a:pPr lvl="2"/>
            <a:r>
              <a:t/>
            </a:r>
          </a:p>
          <a:p>
            <a:pPr lvl="3"/>
            <a:r>
              <a:t/>
            </a:r>
          </a:p>
          <a:p>
            <a:pPr lvl="4"/>
            <a:r>
              <a:t/>
            </a:r>
          </a:p>
        </p:txBody>
      </p:sp>
      <p:sp>
        <p:nvSpPr>
          <p:cNvPr id="128" name="Folien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Zitat">
    <p:spTree>
      <p:nvGrpSpPr>
        <p:cNvPr id="1" name=""/>
        <p:cNvGrpSpPr/>
        <p:nvPr/>
      </p:nvGrpSpPr>
      <p:grpSpPr>
        <a:xfrm>
          <a:off x="0" y="0"/>
          <a:ext cx="0" cy="0"/>
          <a:chOff x="0" y="0"/>
          <a:chExt cx="0" cy="0"/>
        </a:xfrm>
      </p:grpSpPr>
      <p:sp>
        <p:nvSpPr>
          <p:cNvPr id="135" name="Quellenangabe"/>
          <p:cNvSpPr txBox="1"/>
          <p:nvPr>
            <p:ph type="body" sz="quarter" idx="21" hasCustomPrompt="1"/>
          </p:nvPr>
        </p:nvSpPr>
        <p:spPr>
          <a:xfrm>
            <a:off x="2480825" y="10675453"/>
            <a:ext cx="20149252"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Quellenangabe</a:t>
            </a:r>
          </a:p>
        </p:txBody>
      </p:sp>
      <p:sp>
        <p:nvSpPr>
          <p:cNvPr id="136" name="Textebene 1…"/>
          <p:cNvSpPr txBox="1"/>
          <p:nvPr>
            <p:ph type="body" sz="half" idx="1" hasCustomPrompt="1"/>
          </p:nvPr>
        </p:nvSpPr>
        <p:spPr>
          <a:xfrm>
            <a:off x="1753923" y="4939860"/>
            <a:ext cx="20876154" cy="3836280"/>
          </a:xfrm>
          <a:prstGeom prst="rect">
            <a:avLst/>
          </a:prstGeom>
        </p:spPr>
        <p:txBody>
          <a:bodyPr anchor="ctr"/>
          <a:lstStyle>
            <a:lvl1pPr marL="638923" indent="-469900">
              <a:spcBef>
                <a:spcPts val="0"/>
              </a:spcBef>
              <a:buSzTx/>
              <a:buNone/>
              <a:defRPr spc="-170" sz="8500">
                <a:latin typeface="Helvetica Neue Medium"/>
                <a:ea typeface="Helvetica Neue Medium"/>
                <a:cs typeface="Helvetica Neue Medium"/>
                <a:sym typeface="Helvetica Neue Medium"/>
              </a:defRPr>
            </a:lvl1pPr>
            <a:lvl2pPr marL="638923" indent="-12700">
              <a:spcBef>
                <a:spcPts val="0"/>
              </a:spcBef>
              <a:buSzTx/>
              <a:buNone/>
              <a:defRPr spc="-170" sz="8500">
                <a:latin typeface="Helvetica Neue Medium"/>
                <a:ea typeface="Helvetica Neue Medium"/>
                <a:cs typeface="Helvetica Neue Medium"/>
                <a:sym typeface="Helvetica Neue Medium"/>
              </a:defRPr>
            </a:lvl2pPr>
            <a:lvl3pPr marL="638923" indent="444500">
              <a:spcBef>
                <a:spcPts val="0"/>
              </a:spcBef>
              <a:buSzTx/>
              <a:buNone/>
              <a:defRPr spc="-170" sz="8500">
                <a:latin typeface="Helvetica Neue Medium"/>
                <a:ea typeface="Helvetica Neue Medium"/>
                <a:cs typeface="Helvetica Neue Medium"/>
                <a:sym typeface="Helvetica Neue Medium"/>
              </a:defRPr>
            </a:lvl3pPr>
            <a:lvl4pPr marL="638923" indent="901700">
              <a:spcBef>
                <a:spcPts val="0"/>
              </a:spcBef>
              <a:buSzTx/>
              <a:buNone/>
              <a:defRPr spc="-170" sz="8500">
                <a:latin typeface="Helvetica Neue Medium"/>
                <a:ea typeface="Helvetica Neue Medium"/>
                <a:cs typeface="Helvetica Neue Medium"/>
                <a:sym typeface="Helvetica Neue Medium"/>
              </a:defRPr>
            </a:lvl4pPr>
            <a:lvl5pPr marL="638923" indent="1358900">
              <a:spcBef>
                <a:spcPts val="0"/>
              </a:spcBef>
              <a:buSzTx/>
              <a:buNone/>
              <a:defRPr spc="-170" sz="8500">
                <a:latin typeface="Helvetica Neue Medium"/>
                <a:ea typeface="Helvetica Neue Medium"/>
                <a:cs typeface="Helvetica Neue Medium"/>
                <a:sym typeface="Helvetica Neue Medium"/>
              </a:defRPr>
            </a:lvl5pPr>
          </a:lstStyle>
          <a:p>
            <a:pPr/>
            <a:r>
              <a:t>„Bemerkenswert“</a:t>
            </a:r>
          </a:p>
          <a:p>
            <a:pPr lvl="1"/>
            <a:r>
              <a:t/>
            </a:r>
          </a:p>
          <a:p>
            <a:pPr lvl="2"/>
            <a:r>
              <a:t/>
            </a:r>
          </a:p>
          <a:p>
            <a:pPr lvl="3"/>
            <a:r>
              <a:t/>
            </a:r>
          </a:p>
          <a:p>
            <a:pPr lvl="4"/>
            <a:r>
              <a:t/>
            </a:r>
          </a:p>
        </p:txBody>
      </p:sp>
      <p:sp>
        <p:nvSpPr>
          <p:cNvPr id="137" name="Folien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Foto - 3 Stück">
    <p:spTree>
      <p:nvGrpSpPr>
        <p:cNvPr id="1" name=""/>
        <p:cNvGrpSpPr/>
        <p:nvPr/>
      </p:nvGrpSpPr>
      <p:grpSpPr>
        <a:xfrm>
          <a:off x="0" y="0"/>
          <a:ext cx="0" cy="0"/>
          <a:chOff x="0" y="0"/>
          <a:chExt cx="0" cy="0"/>
        </a:xfrm>
      </p:grpSpPr>
      <p:sp>
        <p:nvSpPr>
          <p:cNvPr id="144" name="Nahaufnahme von Wildpflanzen, die zwischen Lavasteinen wachsen"/>
          <p:cNvSpPr/>
          <p:nvPr>
            <p:ph type="pic" sz="quarter" idx="21"/>
          </p:nvPr>
        </p:nvSpPr>
        <p:spPr>
          <a:xfrm>
            <a:off x="15430500" y="7085409"/>
            <a:ext cx="8128000" cy="5410201"/>
          </a:xfrm>
          <a:prstGeom prst="rect">
            <a:avLst/>
          </a:prstGeom>
        </p:spPr>
        <p:txBody>
          <a:bodyPr lIns="91439" tIns="45719" rIns="91439" bIns="45719">
            <a:noAutofit/>
          </a:bodyPr>
          <a:lstStyle/>
          <a:p>
            <a:pPr/>
          </a:p>
        </p:txBody>
      </p:sp>
      <p:sp>
        <p:nvSpPr>
          <p:cNvPr id="145" name="Große Felsformation unter dunklen Wolken mit einem Pfad im Vordergrund"/>
          <p:cNvSpPr/>
          <p:nvPr>
            <p:ph type="pic" idx="22"/>
          </p:nvPr>
        </p:nvSpPr>
        <p:spPr>
          <a:xfrm>
            <a:off x="-2933700" y="1270000"/>
            <a:ext cx="22699133" cy="11277600"/>
          </a:xfrm>
          <a:prstGeom prst="rect">
            <a:avLst/>
          </a:prstGeom>
        </p:spPr>
        <p:txBody>
          <a:bodyPr lIns="91439" tIns="45719" rIns="91439" bIns="45719">
            <a:noAutofit/>
          </a:bodyPr>
          <a:lstStyle/>
          <a:p>
            <a:pPr/>
          </a:p>
        </p:txBody>
      </p:sp>
      <p:sp>
        <p:nvSpPr>
          <p:cNvPr id="146" name="Nahaufnahme einer Wildpflanze, die zwischen Lavasteinen wächst"/>
          <p:cNvSpPr/>
          <p:nvPr>
            <p:ph type="pic" sz="quarter" idx="23"/>
          </p:nvPr>
        </p:nvSpPr>
        <p:spPr>
          <a:xfrm>
            <a:off x="15430500" y="1270000"/>
            <a:ext cx="8128000" cy="5410200"/>
          </a:xfrm>
          <a:prstGeom prst="rect">
            <a:avLst/>
          </a:prstGeom>
        </p:spPr>
        <p:txBody>
          <a:bodyPr lIns="91439" tIns="45719" rIns="91439" bIns="45719">
            <a:noAutofit/>
          </a:bodyPr>
          <a:lstStyle/>
          <a:p>
            <a:pPr/>
          </a:p>
        </p:txBody>
      </p:sp>
      <p:sp>
        <p:nvSpPr>
          <p:cNvPr id="147" name="Folien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Foto">
    <p:spTree>
      <p:nvGrpSpPr>
        <p:cNvPr id="1" name=""/>
        <p:cNvGrpSpPr/>
        <p:nvPr/>
      </p:nvGrpSpPr>
      <p:grpSpPr>
        <a:xfrm>
          <a:off x="0" y="0"/>
          <a:ext cx="0" cy="0"/>
          <a:chOff x="0" y="0"/>
          <a:chExt cx="0" cy="0"/>
        </a:xfrm>
      </p:grpSpPr>
      <p:sp>
        <p:nvSpPr>
          <p:cNvPr id="154" name="Wasserfall umgeben von einer grünen Felsenlandschaft"/>
          <p:cNvSpPr/>
          <p:nvPr>
            <p:ph type="pic" idx="21"/>
          </p:nvPr>
        </p:nvSpPr>
        <p:spPr>
          <a:xfrm>
            <a:off x="-1511300" y="-3721100"/>
            <a:ext cx="28511500" cy="19030242"/>
          </a:xfrm>
          <a:prstGeom prst="rect">
            <a:avLst/>
          </a:prstGeom>
        </p:spPr>
        <p:txBody>
          <a:bodyPr lIns="91439" tIns="45719" rIns="91439" bIns="45719">
            <a:noAutofit/>
          </a:bodyPr>
          <a:lstStyle/>
          <a:p>
            <a:pPr/>
          </a:p>
        </p:txBody>
      </p:sp>
      <p:sp>
        <p:nvSpPr>
          <p:cNvPr id="155" name="Folien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Leer">
    <p:spTree>
      <p:nvGrpSpPr>
        <p:cNvPr id="1" name=""/>
        <p:cNvGrpSpPr/>
        <p:nvPr/>
      </p:nvGrpSpPr>
      <p:grpSpPr>
        <a:xfrm>
          <a:off x="0" y="0"/>
          <a:ext cx="0" cy="0"/>
          <a:chOff x="0" y="0"/>
          <a:chExt cx="0" cy="0"/>
        </a:xfrm>
      </p:grpSpPr>
      <p:sp>
        <p:nvSpPr>
          <p:cNvPr id="162" name="Folien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el &amp; Foto">
    <p:spTree>
      <p:nvGrpSpPr>
        <p:cNvPr id="1" name=""/>
        <p:cNvGrpSpPr/>
        <p:nvPr/>
      </p:nvGrpSpPr>
      <p:grpSpPr>
        <a:xfrm>
          <a:off x="0" y="0"/>
          <a:ext cx="0" cy="0"/>
          <a:chOff x="0" y="0"/>
          <a:chExt cx="0" cy="0"/>
        </a:xfrm>
      </p:grpSpPr>
      <p:sp>
        <p:nvSpPr>
          <p:cNvPr id="21" name="Grüne, hügelige Landschaft"/>
          <p:cNvSpPr/>
          <p:nvPr>
            <p:ph type="pic" idx="21"/>
          </p:nvPr>
        </p:nvSpPr>
        <p:spPr>
          <a:xfrm>
            <a:off x="-431800" y="-4038600"/>
            <a:ext cx="29464000" cy="18034000"/>
          </a:xfrm>
          <a:prstGeom prst="rect">
            <a:avLst/>
          </a:prstGeom>
        </p:spPr>
        <p:txBody>
          <a:bodyPr lIns="91439" tIns="45719" rIns="91439" bIns="45719">
            <a:noAutofit/>
          </a:bodyPr>
          <a:lstStyle/>
          <a:p>
            <a:pPr/>
          </a:p>
        </p:txBody>
      </p:sp>
      <p:sp>
        <p:nvSpPr>
          <p:cNvPr id="22" name="Titel der Präsentation"/>
          <p:cNvSpPr txBox="1"/>
          <p:nvPr>
            <p:ph type="title" hasCustomPrompt="1"/>
          </p:nvPr>
        </p:nvSpPr>
        <p:spPr>
          <a:xfrm>
            <a:off x="1206500" y="7124700"/>
            <a:ext cx="21971000" cy="4648200"/>
          </a:xfrm>
          <a:prstGeom prst="rect">
            <a:avLst/>
          </a:prstGeom>
        </p:spPr>
        <p:txBody>
          <a:bodyPr anchor="b"/>
          <a:lstStyle>
            <a:lvl1pPr>
              <a:defRPr spc="-232" sz="11600"/>
            </a:lvl1pPr>
          </a:lstStyle>
          <a:p>
            <a:pPr/>
            <a:r>
              <a:t>Titel der Präsentation</a:t>
            </a:r>
          </a:p>
        </p:txBody>
      </p:sp>
      <p:sp>
        <p:nvSpPr>
          <p:cNvPr id="23" name="Autor:in und Datum"/>
          <p:cNvSpPr txBox="1"/>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Autor:in und Datum</a:t>
            </a:r>
          </a:p>
        </p:txBody>
      </p:sp>
      <p:sp>
        <p:nvSpPr>
          <p:cNvPr id="24" name="Textebene 1…"/>
          <p:cNvSpPr txBox="1"/>
          <p:nvPr>
            <p:ph type="body" sz="quarter" idx="1" hasCustomPrompt="1"/>
          </p:nvPr>
        </p:nvSpPr>
        <p:spPr>
          <a:xfrm>
            <a:off x="1206500" y="11609910"/>
            <a:ext cx="21971000" cy="1144688"/>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Präsentationsuntertitel </a:t>
            </a:r>
          </a:p>
          <a:p>
            <a:pPr lvl="1"/>
            <a:r>
              <a:t/>
            </a:r>
          </a:p>
          <a:p>
            <a:pPr lvl="2"/>
            <a:r>
              <a:t/>
            </a:r>
          </a:p>
          <a:p>
            <a:pPr lvl="3"/>
            <a:r>
              <a:t/>
            </a:r>
          </a:p>
          <a:p>
            <a:pPr lvl="4"/>
            <a:r>
              <a:t/>
            </a:r>
          </a:p>
        </p:txBody>
      </p:sp>
      <p:sp>
        <p:nvSpPr>
          <p:cNvPr id="25" name="Folien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el &amp; Foto 2">
    <p:spTree>
      <p:nvGrpSpPr>
        <p:cNvPr id="1" name=""/>
        <p:cNvGrpSpPr/>
        <p:nvPr/>
      </p:nvGrpSpPr>
      <p:grpSpPr>
        <a:xfrm>
          <a:off x="0" y="0"/>
          <a:ext cx="0" cy="0"/>
          <a:chOff x="0" y="0"/>
          <a:chExt cx="0" cy="0"/>
        </a:xfrm>
      </p:grpSpPr>
      <p:sp>
        <p:nvSpPr>
          <p:cNvPr id="32" name="Folientitel"/>
          <p:cNvSpPr txBox="1"/>
          <p:nvPr>
            <p:ph type="title" hasCustomPrompt="1"/>
          </p:nvPr>
        </p:nvSpPr>
        <p:spPr>
          <a:xfrm>
            <a:off x="1206500" y="1270000"/>
            <a:ext cx="9779000" cy="5882273"/>
          </a:xfrm>
          <a:prstGeom prst="rect">
            <a:avLst/>
          </a:prstGeom>
        </p:spPr>
        <p:txBody>
          <a:bodyPr anchor="b"/>
          <a:lstStyle/>
          <a:p>
            <a:pPr/>
            <a:r>
              <a:t>Folientitel</a:t>
            </a:r>
          </a:p>
        </p:txBody>
      </p:sp>
      <p:sp>
        <p:nvSpPr>
          <p:cNvPr id="33" name="Textebene 1…"/>
          <p:cNvSpPr txBox="1"/>
          <p:nvPr>
            <p:ph type="body" sz="quarter" idx="1" hasCustomPrompt="1"/>
          </p:nvPr>
        </p:nvSpPr>
        <p:spPr>
          <a:xfrm>
            <a:off x="1206500" y="7060576"/>
            <a:ext cx="9779000" cy="5382403"/>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Folien-Untertitel</a:t>
            </a:r>
          </a:p>
          <a:p>
            <a:pPr lvl="1"/>
            <a:r>
              <a:t/>
            </a:r>
          </a:p>
          <a:p>
            <a:pPr lvl="2"/>
            <a:r>
              <a:t/>
            </a:r>
          </a:p>
          <a:p>
            <a:pPr lvl="3"/>
            <a:r>
              <a:t/>
            </a:r>
          </a:p>
          <a:p>
            <a:pPr lvl="4"/>
            <a:r>
              <a:t/>
            </a:r>
          </a:p>
        </p:txBody>
      </p:sp>
      <p:sp>
        <p:nvSpPr>
          <p:cNvPr id="34" name="Moosbedeckte Felsen"/>
          <p:cNvSpPr/>
          <p:nvPr>
            <p:ph type="pic" sz="half" idx="21"/>
          </p:nvPr>
        </p:nvSpPr>
        <p:spPr>
          <a:xfrm>
            <a:off x="12052303" y="1270000"/>
            <a:ext cx="11188406" cy="11209889"/>
          </a:xfrm>
          <a:prstGeom prst="rect">
            <a:avLst/>
          </a:prstGeom>
        </p:spPr>
        <p:txBody>
          <a:bodyPr lIns="91439" tIns="45719" rIns="91439" bIns="45719">
            <a:noAutofit/>
          </a:bodyPr>
          <a:lstStyle/>
          <a:p>
            <a:pPr/>
          </a:p>
        </p:txBody>
      </p:sp>
      <p:sp>
        <p:nvSpPr>
          <p:cNvPr id="35" name="Foliennumm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el &amp; Punkte">
    <p:spTree>
      <p:nvGrpSpPr>
        <p:cNvPr id="1" name=""/>
        <p:cNvGrpSpPr/>
        <p:nvPr/>
      </p:nvGrpSpPr>
      <p:grpSpPr>
        <a:xfrm>
          <a:off x="0" y="0"/>
          <a:ext cx="0" cy="0"/>
          <a:chOff x="0" y="0"/>
          <a:chExt cx="0" cy="0"/>
        </a:xfrm>
      </p:grpSpPr>
      <p:sp>
        <p:nvSpPr>
          <p:cNvPr id="42" name="Folientitel"/>
          <p:cNvSpPr txBox="1"/>
          <p:nvPr>
            <p:ph type="title" hasCustomPrompt="1"/>
          </p:nvPr>
        </p:nvSpPr>
        <p:spPr>
          <a:prstGeom prst="rect">
            <a:avLst/>
          </a:prstGeom>
        </p:spPr>
        <p:txBody>
          <a:bodyPr/>
          <a:lstStyle/>
          <a:p>
            <a:pPr/>
            <a:r>
              <a:t>Folientitel</a:t>
            </a:r>
          </a:p>
        </p:txBody>
      </p:sp>
      <p:sp>
        <p:nvSpPr>
          <p:cNvPr id="43" name="Folien-Untertitel"/>
          <p:cNvSpPr txBox="1"/>
          <p:nvPr>
            <p:ph type="body" sz="quarter" idx="21" hasCustomPrompt="1"/>
          </p:nvPr>
        </p:nvSpPr>
        <p:spPr>
          <a:xfrm>
            <a:off x="1206500" y="2245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Folien-Untertitel</a:t>
            </a:r>
          </a:p>
        </p:txBody>
      </p:sp>
      <p:sp>
        <p:nvSpPr>
          <p:cNvPr id="44" name="Textebene 1…"/>
          <p:cNvSpPr txBox="1"/>
          <p:nvPr>
            <p:ph type="body" idx="1" hasCustomPrompt="1"/>
          </p:nvPr>
        </p:nvSpPr>
        <p:spPr>
          <a:prstGeom prst="rect">
            <a:avLst/>
          </a:prstGeom>
        </p:spPr>
        <p:txBody>
          <a:bodyPr/>
          <a:lstStyle/>
          <a:p>
            <a:pPr/>
            <a:r>
              <a:t>Text für Folienpunkt</a:t>
            </a:r>
          </a:p>
          <a:p>
            <a:pPr lvl="1"/>
            <a:r>
              <a:t/>
            </a:r>
          </a:p>
          <a:p>
            <a:pPr lvl="2"/>
            <a:r>
              <a:t/>
            </a:r>
          </a:p>
          <a:p>
            <a:pPr lvl="3"/>
            <a:r>
              <a:t/>
            </a:r>
          </a:p>
          <a:p>
            <a:pPr lvl="4"/>
            <a:r>
              <a:t/>
            </a:r>
          </a:p>
        </p:txBody>
      </p:sp>
      <p:sp>
        <p:nvSpPr>
          <p:cNvPr id="45" name="Folien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unkte">
    <p:spTree>
      <p:nvGrpSpPr>
        <p:cNvPr id="1" name=""/>
        <p:cNvGrpSpPr/>
        <p:nvPr/>
      </p:nvGrpSpPr>
      <p:grpSpPr>
        <a:xfrm>
          <a:off x="0" y="0"/>
          <a:ext cx="0" cy="0"/>
          <a:chOff x="0" y="0"/>
          <a:chExt cx="0" cy="0"/>
        </a:xfrm>
      </p:grpSpPr>
      <p:sp>
        <p:nvSpPr>
          <p:cNvPr id="52" name="Textebene 1…"/>
          <p:cNvSpPr txBox="1"/>
          <p:nvPr>
            <p:ph type="body" idx="1" hasCustomPrompt="1"/>
          </p:nvPr>
        </p:nvSpPr>
        <p:spPr>
          <a:prstGeom prst="rect">
            <a:avLst/>
          </a:prstGeom>
        </p:spPr>
        <p:txBody>
          <a:bodyPr numCol="2" spcCol="1098550"/>
          <a:lstStyle/>
          <a:p>
            <a:pPr/>
            <a:r>
              <a:t>Text für Folienpunkt</a:t>
            </a:r>
          </a:p>
          <a:p>
            <a:pPr lvl="1"/>
            <a:r>
              <a:t/>
            </a:r>
          </a:p>
          <a:p>
            <a:pPr lvl="2"/>
            <a:r>
              <a:t/>
            </a:r>
          </a:p>
          <a:p>
            <a:pPr lvl="3"/>
            <a:r>
              <a:t/>
            </a:r>
          </a:p>
          <a:p>
            <a:pPr lvl="4"/>
            <a:r>
              <a:t/>
            </a:r>
          </a:p>
        </p:txBody>
      </p:sp>
      <p:sp>
        <p:nvSpPr>
          <p:cNvPr id="53" name="Folien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el, Punkte &amp; Foto">
    <p:spTree>
      <p:nvGrpSpPr>
        <p:cNvPr id="1" name=""/>
        <p:cNvGrpSpPr/>
        <p:nvPr/>
      </p:nvGrpSpPr>
      <p:grpSpPr>
        <a:xfrm>
          <a:off x="0" y="0"/>
          <a:ext cx="0" cy="0"/>
          <a:chOff x="0" y="0"/>
          <a:chExt cx="0" cy="0"/>
        </a:xfrm>
      </p:grpSpPr>
      <p:sp>
        <p:nvSpPr>
          <p:cNvPr id="60" name="Folientitel"/>
          <p:cNvSpPr txBox="1"/>
          <p:nvPr>
            <p:ph type="title" hasCustomPrompt="1"/>
          </p:nvPr>
        </p:nvSpPr>
        <p:spPr>
          <a:xfrm>
            <a:off x="1206500" y="952500"/>
            <a:ext cx="9779000" cy="1435100"/>
          </a:xfrm>
          <a:prstGeom prst="rect">
            <a:avLst/>
          </a:prstGeom>
        </p:spPr>
        <p:txBody>
          <a:bodyPr/>
          <a:lstStyle/>
          <a:p>
            <a:pPr/>
            <a:r>
              <a:t>Folientitel</a:t>
            </a:r>
          </a:p>
        </p:txBody>
      </p:sp>
      <p:sp>
        <p:nvSpPr>
          <p:cNvPr id="61" name="Folien-Untertitel"/>
          <p:cNvSpPr txBox="1"/>
          <p:nvPr>
            <p:ph type="body" sz="quarter" idx="21" hasCustomPrompt="1"/>
          </p:nvPr>
        </p:nvSpPr>
        <p:spPr>
          <a:xfrm>
            <a:off x="1206500" y="2245962"/>
            <a:ext cx="9779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Folien-Untertitel</a:t>
            </a:r>
          </a:p>
        </p:txBody>
      </p:sp>
      <p:sp>
        <p:nvSpPr>
          <p:cNvPr id="62" name="Textebene 1…"/>
          <p:cNvSpPr txBox="1"/>
          <p:nvPr>
            <p:ph type="body" sz="half" idx="1" hasCustomPrompt="1"/>
          </p:nvPr>
        </p:nvSpPr>
        <p:spPr>
          <a:xfrm>
            <a:off x="1206500" y="4248504"/>
            <a:ext cx="9779000" cy="8256012"/>
          </a:xfrm>
          <a:prstGeom prst="rect">
            <a:avLst/>
          </a:prstGeom>
        </p:spPr>
        <p:txBody>
          <a:bodyPr/>
          <a:lstStyle/>
          <a:p>
            <a:pPr/>
            <a:r>
              <a:t>Text für Folienpunkt</a:t>
            </a:r>
          </a:p>
          <a:p>
            <a:pPr lvl="1"/>
            <a:r>
              <a:t/>
            </a:r>
          </a:p>
          <a:p>
            <a:pPr lvl="2"/>
            <a:r>
              <a:t/>
            </a:r>
          </a:p>
          <a:p>
            <a:pPr lvl="3"/>
            <a:r>
              <a:t/>
            </a:r>
          </a:p>
          <a:p>
            <a:pPr lvl="4"/>
            <a:r>
              <a:t/>
            </a:r>
          </a:p>
        </p:txBody>
      </p:sp>
      <p:sp>
        <p:nvSpPr>
          <p:cNvPr id="63" name="Große Felsformation unter dunklen Wolken mit einem Pfad im Vordergrund"/>
          <p:cNvSpPr/>
          <p:nvPr>
            <p:ph type="pic" idx="22"/>
          </p:nvPr>
        </p:nvSpPr>
        <p:spPr>
          <a:xfrm>
            <a:off x="6380200" y="1263848"/>
            <a:ext cx="22529801" cy="11193471"/>
          </a:xfrm>
          <a:prstGeom prst="rect">
            <a:avLst/>
          </a:prstGeom>
        </p:spPr>
        <p:txBody>
          <a:bodyPr lIns="91439" tIns="45719" rIns="91439" bIns="45719">
            <a:noAutofit/>
          </a:bodyPr>
          <a:lstStyle/>
          <a:p>
            <a:pPr/>
          </a:p>
        </p:txBody>
      </p:sp>
      <p:sp>
        <p:nvSpPr>
          <p:cNvPr id="64" name="Folien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el, Punkte &amp; Livevideo – klein">
    <p:spTree>
      <p:nvGrpSpPr>
        <p:cNvPr id="1" name=""/>
        <p:cNvGrpSpPr/>
        <p:nvPr/>
      </p:nvGrpSpPr>
      <p:grpSpPr>
        <a:xfrm>
          <a:off x="0" y="0"/>
          <a:ext cx="0" cy="0"/>
          <a:chOff x="0" y="0"/>
          <a:chExt cx="0" cy="0"/>
        </a:xfrm>
      </p:grpSpPr>
      <p:sp>
        <p:nvSpPr>
          <p:cNvPr id="71" name="Folientitel"/>
          <p:cNvSpPr txBox="1"/>
          <p:nvPr>
            <p:ph type="title" hasCustomPrompt="1"/>
          </p:nvPr>
        </p:nvSpPr>
        <p:spPr>
          <a:xfrm>
            <a:off x="1206500" y="952500"/>
            <a:ext cx="9779000" cy="1435100"/>
          </a:xfrm>
          <a:prstGeom prst="rect">
            <a:avLst/>
          </a:prstGeom>
        </p:spPr>
        <p:txBody>
          <a:bodyPr/>
          <a:lstStyle/>
          <a:p>
            <a:pPr/>
            <a:r>
              <a:t>Folientitel</a:t>
            </a:r>
          </a:p>
        </p:txBody>
      </p:sp>
      <p:sp>
        <p:nvSpPr>
          <p:cNvPr id="72" name="Folien-Untertitel"/>
          <p:cNvSpPr txBox="1"/>
          <p:nvPr>
            <p:ph type="body" sz="quarter" idx="21" hasCustomPrompt="1"/>
          </p:nvPr>
        </p:nvSpPr>
        <p:spPr>
          <a:xfrm>
            <a:off x="1206500" y="2245962"/>
            <a:ext cx="9779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Folien-Untertitel</a:t>
            </a:r>
          </a:p>
        </p:txBody>
      </p:sp>
      <p:sp>
        <p:nvSpPr>
          <p:cNvPr id="73" name="Textebene 1…"/>
          <p:cNvSpPr txBox="1"/>
          <p:nvPr>
            <p:ph type="body" sz="half" idx="1" hasCustomPrompt="1"/>
          </p:nvPr>
        </p:nvSpPr>
        <p:spPr>
          <a:xfrm>
            <a:off x="1206500" y="4248504"/>
            <a:ext cx="9779000" cy="8256012"/>
          </a:xfrm>
          <a:prstGeom prst="rect">
            <a:avLst/>
          </a:prstGeom>
        </p:spPr>
        <p:txBody>
          <a:bodyPr/>
          <a:lstStyle/>
          <a:p>
            <a:pPr/>
            <a:r>
              <a:t>Text für Folienpunkt</a:t>
            </a:r>
          </a:p>
          <a:p>
            <a:pPr lvl="1"/>
            <a:r>
              <a:t/>
            </a:r>
          </a:p>
          <a:p>
            <a:pPr lvl="2"/>
            <a:r>
              <a:t/>
            </a:r>
          </a:p>
          <a:p>
            <a:pPr lvl="3"/>
            <a:r>
              <a:t/>
            </a:r>
          </a:p>
          <a:p>
            <a:pPr lvl="4"/>
            <a:r>
              <a:t/>
            </a:r>
          </a:p>
        </p:txBody>
      </p:sp>
      <p:sp>
        <p:nvSpPr>
          <p:cNvPr id="74" name="Folien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el, Punkte &amp; Livevideo – groß">
    <p:spTree>
      <p:nvGrpSpPr>
        <p:cNvPr id="1" name=""/>
        <p:cNvGrpSpPr/>
        <p:nvPr/>
      </p:nvGrpSpPr>
      <p:grpSpPr>
        <a:xfrm>
          <a:off x="0" y="0"/>
          <a:ext cx="0" cy="0"/>
          <a:chOff x="0" y="0"/>
          <a:chExt cx="0" cy="0"/>
        </a:xfrm>
      </p:grpSpPr>
      <p:sp>
        <p:nvSpPr>
          <p:cNvPr id="81" name="Folientitel"/>
          <p:cNvSpPr txBox="1"/>
          <p:nvPr>
            <p:ph type="title" hasCustomPrompt="1"/>
          </p:nvPr>
        </p:nvSpPr>
        <p:spPr>
          <a:xfrm>
            <a:off x="1206500" y="952500"/>
            <a:ext cx="9779000" cy="1435100"/>
          </a:xfrm>
          <a:prstGeom prst="rect">
            <a:avLst/>
          </a:prstGeom>
        </p:spPr>
        <p:txBody>
          <a:bodyPr/>
          <a:lstStyle/>
          <a:p>
            <a:pPr/>
            <a:r>
              <a:t>Folientitel</a:t>
            </a:r>
          </a:p>
        </p:txBody>
      </p:sp>
      <p:sp>
        <p:nvSpPr>
          <p:cNvPr id="82" name="Folien-Untertitel"/>
          <p:cNvSpPr txBox="1"/>
          <p:nvPr>
            <p:ph type="body" sz="quarter" idx="21" hasCustomPrompt="1"/>
          </p:nvPr>
        </p:nvSpPr>
        <p:spPr>
          <a:xfrm>
            <a:off x="1206500" y="2245962"/>
            <a:ext cx="9779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Folien-Untertitel</a:t>
            </a:r>
          </a:p>
        </p:txBody>
      </p:sp>
      <p:sp>
        <p:nvSpPr>
          <p:cNvPr id="83" name="Textebene 1…"/>
          <p:cNvSpPr txBox="1"/>
          <p:nvPr>
            <p:ph type="body" sz="half" idx="1" hasCustomPrompt="1"/>
          </p:nvPr>
        </p:nvSpPr>
        <p:spPr>
          <a:xfrm>
            <a:off x="1206500" y="4248504"/>
            <a:ext cx="9779000" cy="8256012"/>
          </a:xfrm>
          <a:prstGeom prst="rect">
            <a:avLst/>
          </a:prstGeom>
        </p:spPr>
        <p:txBody>
          <a:bodyPr/>
          <a:lstStyle/>
          <a:p>
            <a:pPr/>
            <a:r>
              <a:t>Text für Folienpunkt</a:t>
            </a:r>
          </a:p>
          <a:p>
            <a:pPr lvl="1"/>
            <a:r>
              <a:t/>
            </a:r>
          </a:p>
          <a:p>
            <a:pPr lvl="2"/>
            <a:r>
              <a:t/>
            </a:r>
          </a:p>
          <a:p>
            <a:pPr lvl="3"/>
            <a:r>
              <a:t/>
            </a:r>
          </a:p>
          <a:p>
            <a:pPr lvl="4"/>
            <a:r>
              <a:t/>
            </a:r>
          </a:p>
        </p:txBody>
      </p:sp>
      <p:sp>
        <p:nvSpPr>
          <p:cNvPr id="84" name="Folien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bschnitt">
    <p:spTree>
      <p:nvGrpSpPr>
        <p:cNvPr id="1" name=""/>
        <p:cNvGrpSpPr/>
        <p:nvPr/>
      </p:nvGrpSpPr>
      <p:grpSpPr>
        <a:xfrm>
          <a:off x="0" y="0"/>
          <a:ext cx="0" cy="0"/>
          <a:chOff x="0" y="0"/>
          <a:chExt cx="0" cy="0"/>
        </a:xfrm>
      </p:grpSpPr>
      <p:sp>
        <p:nvSpPr>
          <p:cNvPr id="91" name="Titel des Abschnitts"/>
          <p:cNvSpPr txBox="1"/>
          <p:nvPr>
            <p:ph type="title" hasCustomPrompt="1"/>
          </p:nvPr>
        </p:nvSpPr>
        <p:spPr>
          <a:xfrm>
            <a:off x="1206496" y="4533900"/>
            <a:ext cx="21971004" cy="4648200"/>
          </a:xfrm>
          <a:prstGeom prst="rect">
            <a:avLst/>
          </a:prstGeom>
        </p:spPr>
        <p:txBody>
          <a:bodyPr anchor="ctr"/>
          <a:lstStyle>
            <a:lvl1pPr>
              <a:defRPr b="0" spc="-232" sz="11600">
                <a:latin typeface="Helvetica Neue Medium"/>
                <a:ea typeface="Helvetica Neue Medium"/>
                <a:cs typeface="Helvetica Neue Medium"/>
                <a:sym typeface="Helvetica Neue Medium"/>
              </a:defRPr>
            </a:lvl1pPr>
          </a:lstStyle>
          <a:p>
            <a:pPr/>
            <a:r>
              <a:t>Titel des Abschnitts</a:t>
            </a:r>
          </a:p>
        </p:txBody>
      </p:sp>
      <p:sp>
        <p:nvSpPr>
          <p:cNvPr id="92" name="Foliennumm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000000"/>
        </a:solidFill>
      </p:bgPr>
    </p:bg>
    <p:spTree>
      <p:nvGrpSpPr>
        <p:cNvPr id="1" name=""/>
        <p:cNvGrpSpPr/>
        <p:nvPr/>
      </p:nvGrpSpPr>
      <p:grpSpPr>
        <a:xfrm>
          <a:off x="0" y="0"/>
          <a:ext cx="0" cy="0"/>
          <a:chOff x="0" y="0"/>
          <a:chExt cx="0" cy="0"/>
        </a:xfrm>
      </p:grpSpPr>
      <p:sp>
        <p:nvSpPr>
          <p:cNvPr id="2" name="Folientitel"/>
          <p:cNvSpPr txBox="1"/>
          <p:nvPr>
            <p:ph type="title" hasCustomPrompt="1"/>
          </p:nvPr>
        </p:nvSpPr>
        <p:spPr>
          <a:xfrm>
            <a:off x="1206500" y="952500"/>
            <a:ext cx="21971000" cy="143316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Folientitel</a:t>
            </a:r>
          </a:p>
        </p:txBody>
      </p:sp>
      <p:sp>
        <p:nvSpPr>
          <p:cNvPr id="3" name="Textebene 1…"/>
          <p:cNvSpPr txBox="1"/>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Text für Folienpunkt</a:t>
            </a:r>
          </a:p>
          <a:p>
            <a:pPr lvl="1"/>
            <a:r>
              <a:t/>
            </a:r>
          </a:p>
          <a:p>
            <a:pPr lvl="2"/>
            <a:r>
              <a:t/>
            </a:r>
          </a:p>
          <a:p>
            <a:pPr lvl="3"/>
            <a:r>
              <a:t/>
            </a:r>
          </a:p>
          <a:p>
            <a:pPr lvl="4"/>
            <a:r>
              <a:t/>
            </a:r>
          </a:p>
        </p:txBody>
      </p:sp>
      <p:sp>
        <p:nvSpPr>
          <p:cNvPr id="4" name="Foliennummer"/>
          <p:cNvSpPr txBox="1"/>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algn="ctr" defTabSz="584200">
              <a:lnSpc>
                <a:spcPct val="100000"/>
              </a:lnSpc>
              <a:spcBef>
                <a:spcPts val="0"/>
              </a:spcBef>
              <a:defRPr sz="1800"/>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transition xmlns:p14="http://schemas.microsoft.com/office/powerpoint/2010/main" spd="med" advClick="1"/>
  <p:txStyles>
    <p:titleStyle>
      <a:lvl1pPr marL="0" marR="0" indent="0" algn="l" defTabSz="2438338"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b="1" baseline="0" cap="none" i="0" spc="-170" strike="noStrike" sz="8500" u="none">
          <a:solidFill>
            <a:srgbClr val="FFFFFF"/>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FFFFFF"/>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FFFFFF"/>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FFFFFF"/>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FFFFFF"/>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FFFFFF"/>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FFFFFF"/>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FFFFFF"/>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FFFFFF"/>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FFFFFF"/>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hyperlink" Target="https://www.github.com" TargetMode="External"/></Relationships>

</file>

<file path=ppt/slides/_rels/slide5.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1" name="Heiko Fanieng, 10.05.2022"/>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Heiko Fanieng, 10.05.2022</a:t>
            </a:r>
          </a:p>
        </p:txBody>
      </p:sp>
      <p:sp>
        <p:nvSpPr>
          <p:cNvPr id="172" name="GitHub"/>
          <p:cNvSpPr txBox="1"/>
          <p:nvPr>
            <p:ph type="ctrTitle"/>
          </p:nvPr>
        </p:nvSpPr>
        <p:spPr>
          <a:prstGeom prst="rect">
            <a:avLst/>
          </a:prstGeom>
        </p:spPr>
        <p:txBody>
          <a:bodyPr/>
          <a:lstStyle/>
          <a:p>
            <a:pPr/>
            <a:r>
              <a:t>GitHub</a:t>
            </a:r>
          </a:p>
        </p:txBody>
      </p:sp>
      <p:sp>
        <p:nvSpPr>
          <p:cNvPr id="173" name="Hilfsmittel für die Projektarbeit"/>
          <p:cNvSpPr txBox="1"/>
          <p:nvPr>
            <p:ph type="subTitle" sz="quarter" idx="1"/>
          </p:nvPr>
        </p:nvSpPr>
        <p:spPr>
          <a:prstGeom prst="rect">
            <a:avLst/>
          </a:prstGeom>
        </p:spPr>
        <p:txBody>
          <a:bodyPr/>
          <a:lstStyle/>
          <a:p>
            <a:pPr/>
            <a:r>
              <a:t>Hilfsmittel für die Projektarbeit</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5" name="GitHub"/>
          <p:cNvSpPr txBox="1"/>
          <p:nvPr>
            <p:ph type="title"/>
          </p:nvPr>
        </p:nvSpPr>
        <p:spPr>
          <a:prstGeom prst="rect">
            <a:avLst/>
          </a:prstGeom>
        </p:spPr>
        <p:txBody>
          <a:bodyPr/>
          <a:lstStyle/>
          <a:p>
            <a:pPr/>
            <a:r>
              <a:t>GitHub</a:t>
            </a:r>
          </a:p>
        </p:txBody>
      </p:sp>
      <p:sp>
        <p:nvSpPr>
          <p:cNvPr id="176" name="Eigenschaften"/>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Eigenschaften</a:t>
            </a:r>
          </a:p>
        </p:txBody>
      </p:sp>
      <p:sp>
        <p:nvSpPr>
          <p:cNvPr id="177" name="Bei GitHub steht nicht das Projekt als Sammlung von Quellcode im Zentrum, sondern der Anwender, mit seinen Quelltextdatenbanken (Repositories).   Repositories sind Verzeichnisse die mit Git verwaltet werden.…"/>
          <p:cNvSpPr txBox="1"/>
          <p:nvPr>
            <p:ph type="body" idx="1"/>
          </p:nvPr>
        </p:nvSpPr>
        <p:spPr>
          <a:prstGeom prst="rect">
            <a:avLst/>
          </a:prstGeom>
        </p:spPr>
        <p:txBody>
          <a:bodyPr/>
          <a:lstStyle/>
          <a:p>
            <a:pPr marL="0" indent="0">
              <a:buSzTx/>
              <a:buNone/>
            </a:pPr>
            <a:r>
              <a:t>Bei GitHub steht nicht das Projekt als Sammlung von Quellcode im Zentrum, sondern der Anwender, mit seinen Quelltextdatenbanken (Repositories). </a:t>
            </a:r>
            <a:br/>
            <a:br/>
            <a:r>
              <a:t>Repositories sind Verzeichnisse die mit Git verwaltet werden.</a:t>
            </a:r>
          </a:p>
          <a:p>
            <a:pPr marL="0" indent="0">
              <a:buSzTx/>
              <a:buNone/>
            </a:pPr>
            <a:r>
              <a:t>Unter Git versteht man eine freie Software zur verteilten Versionsverwaltung die vom „Linux-Erfinder“ Linus Torvalds initiiert wurde.</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9" name="GitHub"/>
          <p:cNvSpPr txBox="1"/>
          <p:nvPr>
            <p:ph type="title"/>
          </p:nvPr>
        </p:nvSpPr>
        <p:spPr>
          <a:prstGeom prst="rect">
            <a:avLst/>
          </a:prstGeom>
        </p:spPr>
        <p:txBody>
          <a:bodyPr/>
          <a:lstStyle/>
          <a:p>
            <a:pPr/>
            <a:r>
              <a:t>GitHub</a:t>
            </a:r>
          </a:p>
        </p:txBody>
      </p:sp>
      <p:sp>
        <p:nvSpPr>
          <p:cNvPr id="180" name="Übersicht"/>
          <p:cNvSpPr txBox="1"/>
          <p:nvPr>
            <p:ph type="body" idx="21"/>
          </p:nvPr>
        </p:nvSpPr>
        <p:spPr>
          <a:xfrm>
            <a:off x="1206500" y="2249296"/>
            <a:ext cx="21971001" cy="934780"/>
          </a:xfrm>
          <a:prstGeom prst="rect">
            <a:avLst/>
          </a:prstGeom>
          <a:extLst>
            <a:ext uri="{C572A759-6A51-4108-AA02-DFA0A04FC94B}">
              <ma14:wrappingTextBoxFlag xmlns:ma14="http://schemas.microsoft.com/office/mac/drawingml/2011/main" val="1"/>
            </a:ext>
          </a:extLst>
        </p:spPr>
        <p:txBody>
          <a:bodyPr/>
          <a:lstStyle/>
          <a:p>
            <a:pPr/>
            <a:r>
              <a:t>Übersicht</a:t>
            </a:r>
          </a:p>
        </p:txBody>
      </p:sp>
      <p:sp>
        <p:nvSpPr>
          <p:cNvPr id="181" name="Versionskontrolle: GitHub ist ein webbasierter Dienst, der Entwicklern hilft, ihren Code zu speichern und zu verwalten sowie Änderungen an ihrem Code zu verfolgen und zu kontrollieren.…"/>
          <p:cNvSpPr txBox="1"/>
          <p:nvPr>
            <p:ph type="body" idx="1"/>
          </p:nvPr>
        </p:nvSpPr>
        <p:spPr>
          <a:prstGeom prst="rect">
            <a:avLst/>
          </a:prstGeom>
        </p:spPr>
        <p:txBody>
          <a:bodyPr/>
          <a:lstStyle/>
          <a:p>
            <a:pPr marL="353568" indent="-353568" defTabSz="1414236">
              <a:spcBef>
                <a:spcPts val="2600"/>
              </a:spcBef>
              <a:defRPr sz="2784"/>
            </a:pPr>
            <a:r>
              <a:t>Versionskontrolle: </a:t>
            </a:r>
            <a:r>
              <a:rPr>
                <a:solidFill>
                  <a:srgbClr val="A9A9A9"/>
                </a:solidFill>
              </a:rPr>
              <a:t>GitHub ist ein webbasierter Dienst, der Entwicklern hilft, ihren Code zu speichern und zu verwalten sowie Änderungen an ihrem Code zu verfolgen und zu kontrollieren.</a:t>
            </a:r>
            <a:endParaRPr>
              <a:solidFill>
                <a:srgbClr val="A9A9A9"/>
              </a:solidFill>
            </a:endParaRPr>
          </a:p>
          <a:p>
            <a:pPr marL="353568" indent="-353568" defTabSz="1414236">
              <a:spcBef>
                <a:spcPts val="2600"/>
              </a:spcBef>
              <a:defRPr sz="2784"/>
            </a:pPr>
            <a:r>
              <a:t>Zusammenarbeit: </a:t>
            </a:r>
            <a:r>
              <a:rPr>
                <a:solidFill>
                  <a:srgbClr val="A9A9A9"/>
                </a:solidFill>
              </a:rPr>
              <a:t>Mit GitHub können Entwickler sicher durch Verzweigungen und Zusammenführungen arbeiten1. Es ermöglicht Einzelpersonen und Teams, Git für Versionskontrolle und Zusammenarbeit zu nutzen.</a:t>
            </a:r>
          </a:p>
          <a:p>
            <a:pPr marL="353568" indent="-353568" defTabSz="1414236">
              <a:spcBef>
                <a:spcPts val="2600"/>
              </a:spcBef>
              <a:defRPr sz="2784"/>
            </a:pPr>
            <a:r>
              <a:t>Community: </a:t>
            </a:r>
            <a:r>
              <a:rPr>
                <a:solidFill>
                  <a:srgbClr val="A9A9A9"/>
                </a:solidFill>
              </a:rPr>
              <a:t>GitHub bietet Entwicklern die Möglichkeit, sich mit der Entwicklergemeinschaft zu vernetzen, ihr Wissen zu erweitern und von anderen zu lernen</a:t>
            </a:r>
            <a:r>
              <a:t>.</a:t>
            </a:r>
          </a:p>
          <a:p>
            <a:pPr marL="353568" indent="-353568" defTabSz="1414236">
              <a:spcBef>
                <a:spcPts val="2600"/>
              </a:spcBef>
              <a:defRPr sz="2784"/>
            </a:pPr>
            <a:r>
              <a:t>Open-Source-Projekte: </a:t>
            </a:r>
            <a:r>
              <a:rPr>
                <a:solidFill>
                  <a:srgbClr val="A9A9A9"/>
                </a:solidFill>
              </a:rPr>
              <a:t>Jeder kann sich kostenlos anmelden und ein Public-Code-Repository hosten, was GitHub besonders beliebt bei Open-Source-Projekten macht.</a:t>
            </a:r>
            <a:endParaRPr>
              <a:solidFill>
                <a:srgbClr val="A9A9A9"/>
              </a:solidFill>
            </a:endParaRPr>
          </a:p>
          <a:p>
            <a:pPr marL="353568" indent="-353568" defTabSz="1414236">
              <a:spcBef>
                <a:spcPts val="2600"/>
              </a:spcBef>
              <a:defRPr sz="2784"/>
            </a:pPr>
            <a:r>
              <a:t>Integration: </a:t>
            </a:r>
            <a:r>
              <a:rPr>
                <a:solidFill>
                  <a:srgbClr val="A9A9A9"/>
                </a:solidFill>
              </a:rPr>
              <a:t>GitHub ermöglicht die Verbindung zu anderen Diensten und Tools.</a:t>
            </a:r>
            <a:endParaRPr>
              <a:solidFill>
                <a:srgbClr val="A9A9A9"/>
              </a:solidFill>
            </a:endParaRPr>
          </a:p>
          <a:p>
            <a:pPr marL="353568" indent="-353568" defTabSz="1414236">
              <a:spcBef>
                <a:spcPts val="2600"/>
              </a:spcBef>
              <a:defRPr sz="2784"/>
            </a:pPr>
            <a:r>
              <a:t>Mobile Unterstützung: </a:t>
            </a:r>
            <a:r>
              <a:rPr>
                <a:solidFill>
                  <a:srgbClr val="A9A9A9"/>
                </a:solidFill>
              </a:rPr>
              <a:t>GitHub bietet auch eine mobile Version für den Zugriff auf die Plattform von mobilen Geräten aus.</a:t>
            </a:r>
            <a:endParaRPr>
              <a:solidFill>
                <a:srgbClr val="A9A9A9"/>
              </a:solidFill>
            </a:endParaRPr>
          </a:p>
          <a:p>
            <a:pPr marL="353568" indent="-353568" defTabSz="1414236">
              <a:spcBef>
                <a:spcPts val="2600"/>
              </a:spcBef>
              <a:defRPr sz="2784"/>
            </a:pPr>
            <a:r>
              <a:t>Unterstützte Browser: </a:t>
            </a:r>
            <a:r>
              <a:rPr>
                <a:solidFill>
                  <a:srgbClr val="A9A9A9"/>
                </a:solidFill>
              </a:rPr>
              <a:t>GitHub unterstützt verschiedene Webbrowser.</a:t>
            </a:r>
          </a:p>
          <a:p>
            <a:pPr marL="353568" indent="-353568" defTabSz="1414236">
              <a:spcBef>
                <a:spcPts val="2600"/>
              </a:spcBef>
              <a:defRPr sz="2784"/>
            </a:pPr>
            <a:r>
              <a:t>Zugriffskontrolle: </a:t>
            </a:r>
            <a:r>
              <a:rPr>
                <a:solidFill>
                  <a:srgbClr val="A9A9A9"/>
                </a:solidFill>
              </a:rPr>
              <a:t>GitHub ermöglicht es dir, den Zugriff auf Code zu organisieren und zu steuern.</a:t>
            </a:r>
            <a:endParaRPr>
              <a:solidFill>
                <a:srgbClr val="A9A9A9"/>
              </a:solidFill>
            </a:endParaRPr>
          </a:p>
          <a:p>
            <a:pPr marL="353568" indent="-353568" defTabSz="1414236">
              <a:spcBef>
                <a:spcPts val="2600"/>
              </a:spcBef>
              <a:defRPr sz="2784"/>
            </a:pPr>
            <a:r>
              <a:t>Fehlerbehebung bei Verbindungsproblemen: </a:t>
            </a:r>
            <a:r>
              <a:rPr>
                <a:solidFill>
                  <a:srgbClr val="A9A9A9"/>
                </a:solidFill>
              </a:rPr>
              <a:t>Bei Verbindungsproblemen mit GitHub können diese behandelt und das Tool GitHub Debug verwendet werden, um Probleme zu diagnostizieren.</a:t>
            </a:r>
          </a:p>
        </p:txBody>
      </p:sp>
      <p:pic>
        <p:nvPicPr>
          <p:cNvPr id="182" name="GitHub_Invertocat_Logo.svg" descr="GitHub_Invertocat_Logo.svg"/>
          <p:cNvPicPr>
            <a:picLocks noChangeAspect="1"/>
          </p:cNvPicPr>
          <p:nvPr/>
        </p:nvPicPr>
        <p:blipFill>
          <a:blip r:embed="rId2">
            <a:extLst/>
          </a:blip>
          <a:srcRect l="6340" t="5274" r="6334" b="5273"/>
          <a:stretch>
            <a:fillRect/>
          </a:stretch>
        </p:blipFill>
        <p:spPr>
          <a:xfrm>
            <a:off x="20627022" y="1015858"/>
            <a:ext cx="2216547" cy="227052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6532"/>
                </a:lnTo>
                <a:cubicBezTo>
                  <a:pt x="159" y="6173"/>
                  <a:pt x="330" y="5802"/>
                  <a:pt x="503" y="5486"/>
                </a:cubicBezTo>
                <a:cubicBezTo>
                  <a:pt x="612" y="5287"/>
                  <a:pt x="716" y="5103"/>
                  <a:pt x="812" y="4957"/>
                </a:cubicBezTo>
                <a:cubicBezTo>
                  <a:pt x="1206" y="4361"/>
                  <a:pt x="1709" y="3751"/>
                  <a:pt x="2255" y="3187"/>
                </a:cubicBezTo>
                <a:cubicBezTo>
                  <a:pt x="2801" y="2622"/>
                  <a:pt x="3391" y="2103"/>
                  <a:pt x="3964" y="1699"/>
                </a:cubicBezTo>
                <a:cubicBezTo>
                  <a:pt x="4123" y="1587"/>
                  <a:pt x="4294" y="1476"/>
                  <a:pt x="4475" y="1367"/>
                </a:cubicBezTo>
                <a:cubicBezTo>
                  <a:pt x="4689" y="1237"/>
                  <a:pt x="4923" y="1116"/>
                  <a:pt x="5159" y="993"/>
                </a:cubicBezTo>
                <a:cubicBezTo>
                  <a:pt x="5522" y="804"/>
                  <a:pt x="5898" y="622"/>
                  <a:pt x="6289" y="461"/>
                </a:cubicBezTo>
                <a:cubicBezTo>
                  <a:pt x="6714" y="284"/>
                  <a:pt x="7145" y="129"/>
                  <a:pt x="7565" y="0"/>
                </a:cubicBezTo>
                <a:lnTo>
                  <a:pt x="0" y="0"/>
                </a:lnTo>
                <a:close/>
                <a:moveTo>
                  <a:pt x="14062" y="0"/>
                </a:moveTo>
                <a:cubicBezTo>
                  <a:pt x="14417" y="100"/>
                  <a:pt x="14774" y="217"/>
                  <a:pt x="15130" y="359"/>
                </a:cubicBezTo>
                <a:cubicBezTo>
                  <a:pt x="15886" y="659"/>
                  <a:pt x="16638" y="1049"/>
                  <a:pt x="17373" y="1525"/>
                </a:cubicBezTo>
                <a:cubicBezTo>
                  <a:pt x="17618" y="1684"/>
                  <a:pt x="17898" y="1897"/>
                  <a:pt x="18189" y="2141"/>
                </a:cubicBezTo>
                <a:cubicBezTo>
                  <a:pt x="18771" y="2629"/>
                  <a:pt x="19402" y="3241"/>
                  <a:pt x="19902" y="3810"/>
                </a:cubicBezTo>
                <a:cubicBezTo>
                  <a:pt x="19903" y="3810"/>
                  <a:pt x="19902" y="3813"/>
                  <a:pt x="19902" y="3813"/>
                </a:cubicBezTo>
                <a:cubicBezTo>
                  <a:pt x="20151" y="4097"/>
                  <a:pt x="20370" y="4367"/>
                  <a:pt x="20533" y="4606"/>
                </a:cubicBezTo>
                <a:cubicBezTo>
                  <a:pt x="20763" y="4945"/>
                  <a:pt x="20971" y="5291"/>
                  <a:pt x="21163" y="5641"/>
                </a:cubicBezTo>
                <a:cubicBezTo>
                  <a:pt x="21163" y="5641"/>
                  <a:pt x="21163" y="5644"/>
                  <a:pt x="21163" y="5644"/>
                </a:cubicBezTo>
                <a:cubicBezTo>
                  <a:pt x="21325" y="5939"/>
                  <a:pt x="21465" y="6238"/>
                  <a:pt x="21600" y="6539"/>
                </a:cubicBezTo>
                <a:lnTo>
                  <a:pt x="21600" y="0"/>
                </a:lnTo>
                <a:lnTo>
                  <a:pt x="14062" y="0"/>
                </a:lnTo>
                <a:close/>
                <a:moveTo>
                  <a:pt x="16723" y="4236"/>
                </a:moveTo>
                <a:cubicBezTo>
                  <a:pt x="16114" y="4236"/>
                  <a:pt x="14980" y="4649"/>
                  <a:pt x="14093" y="5195"/>
                </a:cubicBezTo>
                <a:lnTo>
                  <a:pt x="13792" y="5384"/>
                </a:lnTo>
                <a:lnTo>
                  <a:pt x="13165" y="5248"/>
                </a:lnTo>
                <a:cubicBezTo>
                  <a:pt x="12723" y="5151"/>
                  <a:pt x="11787" y="5102"/>
                  <a:pt x="10848" y="5101"/>
                </a:cubicBezTo>
                <a:cubicBezTo>
                  <a:pt x="10379" y="5100"/>
                  <a:pt x="9909" y="5111"/>
                  <a:pt x="9499" y="5135"/>
                </a:cubicBezTo>
                <a:cubicBezTo>
                  <a:pt x="9089" y="5158"/>
                  <a:pt x="8738" y="5193"/>
                  <a:pt x="8509" y="5240"/>
                </a:cubicBezTo>
                <a:lnTo>
                  <a:pt x="7874" y="5373"/>
                </a:lnTo>
                <a:lnTo>
                  <a:pt x="7194" y="4995"/>
                </a:lnTo>
                <a:cubicBezTo>
                  <a:pt x="5871" y="4265"/>
                  <a:pt x="4830" y="4061"/>
                  <a:pt x="4521" y="4466"/>
                </a:cubicBezTo>
                <a:cubicBezTo>
                  <a:pt x="4488" y="4510"/>
                  <a:pt x="4456" y="4571"/>
                  <a:pt x="4428" y="4651"/>
                </a:cubicBezTo>
                <a:cubicBezTo>
                  <a:pt x="4428" y="4652"/>
                  <a:pt x="4429" y="4654"/>
                  <a:pt x="4428" y="4655"/>
                </a:cubicBezTo>
                <a:cubicBezTo>
                  <a:pt x="4401" y="4735"/>
                  <a:pt x="4377" y="4831"/>
                  <a:pt x="4355" y="4938"/>
                </a:cubicBezTo>
                <a:cubicBezTo>
                  <a:pt x="4315" y="5131"/>
                  <a:pt x="4289" y="5367"/>
                  <a:pt x="4270" y="5607"/>
                </a:cubicBezTo>
                <a:cubicBezTo>
                  <a:pt x="4264" y="5678"/>
                  <a:pt x="4262" y="5753"/>
                  <a:pt x="4258" y="5826"/>
                </a:cubicBezTo>
                <a:cubicBezTo>
                  <a:pt x="4250" y="6002"/>
                  <a:pt x="4250" y="6174"/>
                  <a:pt x="4254" y="6343"/>
                </a:cubicBezTo>
                <a:cubicBezTo>
                  <a:pt x="4256" y="6418"/>
                  <a:pt x="4257" y="6495"/>
                  <a:pt x="4262" y="6566"/>
                </a:cubicBezTo>
                <a:cubicBezTo>
                  <a:pt x="4277" y="6787"/>
                  <a:pt x="4299" y="6994"/>
                  <a:pt x="4343" y="7140"/>
                </a:cubicBezTo>
                <a:cubicBezTo>
                  <a:pt x="4375" y="7244"/>
                  <a:pt x="4273" y="7467"/>
                  <a:pt x="4011" y="7857"/>
                </a:cubicBezTo>
                <a:cubicBezTo>
                  <a:pt x="3872" y="8063"/>
                  <a:pt x="3761" y="8236"/>
                  <a:pt x="3674" y="8401"/>
                </a:cubicBezTo>
                <a:cubicBezTo>
                  <a:pt x="3674" y="8401"/>
                  <a:pt x="3674" y="8404"/>
                  <a:pt x="3674" y="8404"/>
                </a:cubicBezTo>
                <a:cubicBezTo>
                  <a:pt x="3598" y="8549"/>
                  <a:pt x="3542" y="8686"/>
                  <a:pt x="3496" y="8831"/>
                </a:cubicBezTo>
                <a:cubicBezTo>
                  <a:pt x="3478" y="8888"/>
                  <a:pt x="3464" y="8949"/>
                  <a:pt x="3450" y="9008"/>
                </a:cubicBezTo>
                <a:cubicBezTo>
                  <a:pt x="3422" y="9121"/>
                  <a:pt x="3401" y="9241"/>
                  <a:pt x="3384" y="9375"/>
                </a:cubicBezTo>
                <a:cubicBezTo>
                  <a:pt x="3377" y="9427"/>
                  <a:pt x="3370" y="9477"/>
                  <a:pt x="3365" y="9533"/>
                </a:cubicBezTo>
                <a:cubicBezTo>
                  <a:pt x="3345" y="9738"/>
                  <a:pt x="3332" y="9962"/>
                  <a:pt x="3322" y="10247"/>
                </a:cubicBezTo>
                <a:cubicBezTo>
                  <a:pt x="3309" y="10628"/>
                  <a:pt x="3314" y="10968"/>
                  <a:pt x="3330" y="11289"/>
                </a:cubicBezTo>
                <a:cubicBezTo>
                  <a:pt x="3333" y="11351"/>
                  <a:pt x="3337" y="11413"/>
                  <a:pt x="3342" y="11474"/>
                </a:cubicBezTo>
                <a:cubicBezTo>
                  <a:pt x="3363" y="11776"/>
                  <a:pt x="3397" y="12053"/>
                  <a:pt x="3450" y="12312"/>
                </a:cubicBezTo>
                <a:cubicBezTo>
                  <a:pt x="3483" y="12476"/>
                  <a:pt x="3519" y="12637"/>
                  <a:pt x="3566" y="12788"/>
                </a:cubicBezTo>
                <a:cubicBezTo>
                  <a:pt x="3650" y="13061"/>
                  <a:pt x="3759" y="13316"/>
                  <a:pt x="3891" y="13562"/>
                </a:cubicBezTo>
                <a:cubicBezTo>
                  <a:pt x="3956" y="13685"/>
                  <a:pt x="4029" y="13805"/>
                  <a:pt x="4107" y="13924"/>
                </a:cubicBezTo>
                <a:cubicBezTo>
                  <a:pt x="4825" y="15020"/>
                  <a:pt x="5944" y="15687"/>
                  <a:pt x="7669" y="16042"/>
                </a:cubicBezTo>
                <a:cubicBezTo>
                  <a:pt x="8009" y="16112"/>
                  <a:pt x="8331" y="16184"/>
                  <a:pt x="8385" y="16201"/>
                </a:cubicBezTo>
                <a:cubicBezTo>
                  <a:pt x="8455" y="16223"/>
                  <a:pt x="8418" y="16344"/>
                  <a:pt x="8257" y="16628"/>
                </a:cubicBezTo>
                <a:cubicBezTo>
                  <a:pt x="8133" y="16846"/>
                  <a:pt x="7991" y="17154"/>
                  <a:pt x="7940" y="17311"/>
                </a:cubicBezTo>
                <a:cubicBezTo>
                  <a:pt x="7824" y="17668"/>
                  <a:pt x="7620" y="17802"/>
                  <a:pt x="7027" y="17904"/>
                </a:cubicBezTo>
                <a:cubicBezTo>
                  <a:pt x="6400" y="18012"/>
                  <a:pt x="5804" y="17888"/>
                  <a:pt x="5368" y="17564"/>
                </a:cubicBezTo>
                <a:cubicBezTo>
                  <a:pt x="5278" y="17497"/>
                  <a:pt x="5129" y="17361"/>
                  <a:pt x="4962" y="17194"/>
                </a:cubicBezTo>
                <a:cubicBezTo>
                  <a:pt x="4795" y="17028"/>
                  <a:pt x="4611" y="16832"/>
                  <a:pt x="4448" y="16646"/>
                </a:cubicBezTo>
                <a:cubicBezTo>
                  <a:pt x="4244" y="16416"/>
                  <a:pt x="4043" y="16220"/>
                  <a:pt x="3852" y="16057"/>
                </a:cubicBezTo>
                <a:cubicBezTo>
                  <a:pt x="3677" y="15909"/>
                  <a:pt x="3508" y="15796"/>
                  <a:pt x="3345" y="15706"/>
                </a:cubicBezTo>
                <a:cubicBezTo>
                  <a:pt x="3242" y="15649"/>
                  <a:pt x="3142" y="15592"/>
                  <a:pt x="3044" y="15559"/>
                </a:cubicBezTo>
                <a:cubicBezTo>
                  <a:pt x="2879" y="15503"/>
                  <a:pt x="2723" y="15485"/>
                  <a:pt x="2576" y="15499"/>
                </a:cubicBezTo>
                <a:cubicBezTo>
                  <a:pt x="2574" y="15499"/>
                  <a:pt x="2570" y="15499"/>
                  <a:pt x="2568" y="15499"/>
                </a:cubicBezTo>
                <a:cubicBezTo>
                  <a:pt x="2566" y="15499"/>
                  <a:pt x="2566" y="15499"/>
                  <a:pt x="2564" y="15499"/>
                </a:cubicBezTo>
                <a:cubicBezTo>
                  <a:pt x="2490" y="15506"/>
                  <a:pt x="2420" y="15522"/>
                  <a:pt x="2351" y="15548"/>
                </a:cubicBezTo>
                <a:cubicBezTo>
                  <a:pt x="2254" y="15584"/>
                  <a:pt x="2182" y="15621"/>
                  <a:pt x="2143" y="15665"/>
                </a:cubicBezTo>
                <a:cubicBezTo>
                  <a:pt x="2122" y="15687"/>
                  <a:pt x="2108" y="15709"/>
                  <a:pt x="2104" y="15737"/>
                </a:cubicBezTo>
                <a:cubicBezTo>
                  <a:pt x="2104" y="15738"/>
                  <a:pt x="2104" y="15743"/>
                  <a:pt x="2104" y="15744"/>
                </a:cubicBezTo>
                <a:cubicBezTo>
                  <a:pt x="2100" y="15773"/>
                  <a:pt x="2112" y="15805"/>
                  <a:pt x="2127" y="15842"/>
                </a:cubicBezTo>
                <a:cubicBezTo>
                  <a:pt x="2150" y="15900"/>
                  <a:pt x="2204" y="15975"/>
                  <a:pt x="2274" y="16061"/>
                </a:cubicBezTo>
                <a:cubicBezTo>
                  <a:pt x="2372" y="16181"/>
                  <a:pt x="2502" y="16324"/>
                  <a:pt x="2700" y="16522"/>
                </a:cubicBezTo>
                <a:cubicBezTo>
                  <a:pt x="2901" y="16724"/>
                  <a:pt x="3092" y="16936"/>
                  <a:pt x="3256" y="17141"/>
                </a:cubicBezTo>
                <a:cubicBezTo>
                  <a:pt x="3421" y="17346"/>
                  <a:pt x="3560" y="17541"/>
                  <a:pt x="3651" y="17704"/>
                </a:cubicBezTo>
                <a:cubicBezTo>
                  <a:pt x="3892" y="18133"/>
                  <a:pt x="4089" y="18444"/>
                  <a:pt x="4277" y="18670"/>
                </a:cubicBezTo>
                <a:cubicBezTo>
                  <a:pt x="4372" y="18783"/>
                  <a:pt x="4463" y="18873"/>
                  <a:pt x="4556" y="18950"/>
                </a:cubicBezTo>
                <a:cubicBezTo>
                  <a:pt x="4649" y="19026"/>
                  <a:pt x="4746" y="19089"/>
                  <a:pt x="4846" y="19138"/>
                </a:cubicBezTo>
                <a:cubicBezTo>
                  <a:pt x="5356" y="19391"/>
                  <a:pt x="6122" y="19506"/>
                  <a:pt x="7027" y="19463"/>
                </a:cubicBezTo>
                <a:lnTo>
                  <a:pt x="7793" y="19425"/>
                </a:lnTo>
                <a:lnTo>
                  <a:pt x="7770" y="20539"/>
                </a:lnTo>
                <a:cubicBezTo>
                  <a:pt x="7756" y="21158"/>
                  <a:pt x="7738" y="21435"/>
                  <a:pt x="7696" y="21600"/>
                </a:cubicBezTo>
                <a:lnTo>
                  <a:pt x="13815" y="21600"/>
                </a:lnTo>
                <a:lnTo>
                  <a:pt x="13815" y="19535"/>
                </a:lnTo>
                <a:lnTo>
                  <a:pt x="13815" y="17345"/>
                </a:lnTo>
                <a:lnTo>
                  <a:pt x="13498" y="16786"/>
                </a:lnTo>
                <a:cubicBezTo>
                  <a:pt x="13323" y="16478"/>
                  <a:pt x="13192" y="16213"/>
                  <a:pt x="13208" y="16201"/>
                </a:cubicBezTo>
                <a:cubicBezTo>
                  <a:pt x="13223" y="16189"/>
                  <a:pt x="13549" y="16123"/>
                  <a:pt x="13931" y="16050"/>
                </a:cubicBezTo>
                <a:cubicBezTo>
                  <a:pt x="14284" y="15983"/>
                  <a:pt x="14613" y="15892"/>
                  <a:pt x="14925" y="15789"/>
                </a:cubicBezTo>
                <a:cubicBezTo>
                  <a:pt x="14951" y="15781"/>
                  <a:pt x="14979" y="15776"/>
                  <a:pt x="15006" y="15767"/>
                </a:cubicBezTo>
                <a:cubicBezTo>
                  <a:pt x="15008" y="15766"/>
                  <a:pt x="15012" y="15764"/>
                  <a:pt x="15014" y="15763"/>
                </a:cubicBezTo>
                <a:cubicBezTo>
                  <a:pt x="15099" y="15733"/>
                  <a:pt x="15179" y="15701"/>
                  <a:pt x="15261" y="15669"/>
                </a:cubicBezTo>
                <a:cubicBezTo>
                  <a:pt x="15352" y="15633"/>
                  <a:pt x="15441" y="15598"/>
                  <a:pt x="15528" y="15559"/>
                </a:cubicBezTo>
                <a:cubicBezTo>
                  <a:pt x="15557" y="15546"/>
                  <a:pt x="15585" y="15531"/>
                  <a:pt x="15613" y="15518"/>
                </a:cubicBezTo>
                <a:cubicBezTo>
                  <a:pt x="15657" y="15497"/>
                  <a:pt x="15702" y="15478"/>
                  <a:pt x="15745" y="15457"/>
                </a:cubicBezTo>
                <a:cubicBezTo>
                  <a:pt x="15753" y="15453"/>
                  <a:pt x="15760" y="15450"/>
                  <a:pt x="15768" y="15446"/>
                </a:cubicBezTo>
                <a:cubicBezTo>
                  <a:pt x="15833" y="15413"/>
                  <a:pt x="15895" y="15378"/>
                  <a:pt x="15957" y="15344"/>
                </a:cubicBezTo>
                <a:cubicBezTo>
                  <a:pt x="15960" y="15342"/>
                  <a:pt x="15966" y="15342"/>
                  <a:pt x="15969" y="15340"/>
                </a:cubicBezTo>
                <a:cubicBezTo>
                  <a:pt x="16046" y="15297"/>
                  <a:pt x="16120" y="15254"/>
                  <a:pt x="16193" y="15208"/>
                </a:cubicBezTo>
                <a:cubicBezTo>
                  <a:pt x="16197" y="15206"/>
                  <a:pt x="16198" y="15203"/>
                  <a:pt x="16201" y="15200"/>
                </a:cubicBezTo>
                <a:cubicBezTo>
                  <a:pt x="16262" y="15162"/>
                  <a:pt x="16324" y="15124"/>
                  <a:pt x="16383" y="15083"/>
                </a:cubicBezTo>
                <a:cubicBezTo>
                  <a:pt x="16393" y="15077"/>
                  <a:pt x="16400" y="15068"/>
                  <a:pt x="16410" y="15061"/>
                </a:cubicBezTo>
                <a:cubicBezTo>
                  <a:pt x="16470" y="15019"/>
                  <a:pt x="16530" y="14977"/>
                  <a:pt x="16588" y="14932"/>
                </a:cubicBezTo>
                <a:cubicBezTo>
                  <a:pt x="16590" y="14931"/>
                  <a:pt x="16593" y="14930"/>
                  <a:pt x="16595" y="14929"/>
                </a:cubicBezTo>
                <a:cubicBezTo>
                  <a:pt x="16654" y="14883"/>
                  <a:pt x="16710" y="14833"/>
                  <a:pt x="16766" y="14785"/>
                </a:cubicBezTo>
                <a:cubicBezTo>
                  <a:pt x="16805" y="14751"/>
                  <a:pt x="16846" y="14718"/>
                  <a:pt x="16886" y="14683"/>
                </a:cubicBezTo>
                <a:cubicBezTo>
                  <a:pt x="16906" y="14665"/>
                  <a:pt x="16928" y="14645"/>
                  <a:pt x="16947" y="14627"/>
                </a:cubicBezTo>
                <a:cubicBezTo>
                  <a:pt x="16949" y="14625"/>
                  <a:pt x="16950" y="14624"/>
                  <a:pt x="16951" y="14623"/>
                </a:cubicBezTo>
                <a:cubicBezTo>
                  <a:pt x="17017" y="14559"/>
                  <a:pt x="17079" y="14489"/>
                  <a:pt x="17141" y="14423"/>
                </a:cubicBezTo>
                <a:cubicBezTo>
                  <a:pt x="17146" y="14417"/>
                  <a:pt x="17151" y="14413"/>
                  <a:pt x="17156" y="14408"/>
                </a:cubicBezTo>
                <a:cubicBezTo>
                  <a:pt x="17190" y="14370"/>
                  <a:pt x="17224" y="14336"/>
                  <a:pt x="17257" y="14298"/>
                </a:cubicBezTo>
                <a:cubicBezTo>
                  <a:pt x="17258" y="14297"/>
                  <a:pt x="17260" y="14295"/>
                  <a:pt x="17261" y="14294"/>
                </a:cubicBezTo>
                <a:cubicBezTo>
                  <a:pt x="17361" y="14176"/>
                  <a:pt x="17452" y="14054"/>
                  <a:pt x="17539" y="13924"/>
                </a:cubicBezTo>
                <a:cubicBezTo>
                  <a:pt x="17621" y="13803"/>
                  <a:pt x="17701" y="13674"/>
                  <a:pt x="17771" y="13543"/>
                </a:cubicBezTo>
                <a:cubicBezTo>
                  <a:pt x="17862" y="13374"/>
                  <a:pt x="17936" y="13195"/>
                  <a:pt x="18007" y="13011"/>
                </a:cubicBezTo>
                <a:cubicBezTo>
                  <a:pt x="18008" y="13007"/>
                  <a:pt x="18010" y="13006"/>
                  <a:pt x="18011" y="13003"/>
                </a:cubicBezTo>
                <a:cubicBezTo>
                  <a:pt x="18031" y="12951"/>
                  <a:pt x="18051" y="12898"/>
                  <a:pt x="18069" y="12844"/>
                </a:cubicBezTo>
                <a:cubicBezTo>
                  <a:pt x="18070" y="12841"/>
                  <a:pt x="18075" y="12837"/>
                  <a:pt x="18077" y="12833"/>
                </a:cubicBezTo>
                <a:cubicBezTo>
                  <a:pt x="18142" y="12643"/>
                  <a:pt x="18198" y="12446"/>
                  <a:pt x="18243" y="12240"/>
                </a:cubicBezTo>
                <a:cubicBezTo>
                  <a:pt x="18286" y="12047"/>
                  <a:pt x="18315" y="11844"/>
                  <a:pt x="18340" y="11636"/>
                </a:cubicBezTo>
                <a:cubicBezTo>
                  <a:pt x="18376" y="11333"/>
                  <a:pt x="18399" y="11021"/>
                  <a:pt x="18398" y="10689"/>
                </a:cubicBezTo>
                <a:cubicBezTo>
                  <a:pt x="18394" y="9429"/>
                  <a:pt x="18187" y="8676"/>
                  <a:pt x="17597" y="7785"/>
                </a:cubicBezTo>
                <a:lnTo>
                  <a:pt x="17292" y="7321"/>
                </a:lnTo>
                <a:lnTo>
                  <a:pt x="17381" y="6687"/>
                </a:lnTo>
                <a:cubicBezTo>
                  <a:pt x="17485" y="5984"/>
                  <a:pt x="17400" y="5005"/>
                  <a:pt x="17187" y="4508"/>
                </a:cubicBezTo>
                <a:cubicBezTo>
                  <a:pt x="17133" y="4381"/>
                  <a:pt x="17094" y="4310"/>
                  <a:pt x="17032" y="4274"/>
                </a:cubicBezTo>
                <a:cubicBezTo>
                  <a:pt x="17002" y="4256"/>
                  <a:pt x="16965" y="4249"/>
                  <a:pt x="16916" y="4244"/>
                </a:cubicBezTo>
                <a:cubicBezTo>
                  <a:pt x="16867" y="4238"/>
                  <a:pt x="16803" y="4236"/>
                  <a:pt x="16723" y="4236"/>
                </a:cubicBezTo>
                <a:close/>
                <a:moveTo>
                  <a:pt x="0" y="15574"/>
                </a:moveTo>
                <a:lnTo>
                  <a:pt x="0" y="21600"/>
                </a:lnTo>
                <a:lnTo>
                  <a:pt x="6099" y="21600"/>
                </a:lnTo>
                <a:cubicBezTo>
                  <a:pt x="5675" y="21416"/>
                  <a:pt x="5249" y="21205"/>
                  <a:pt x="4831" y="20954"/>
                </a:cubicBezTo>
                <a:cubicBezTo>
                  <a:pt x="4332" y="20656"/>
                  <a:pt x="3846" y="20316"/>
                  <a:pt x="3384" y="19946"/>
                </a:cubicBezTo>
                <a:cubicBezTo>
                  <a:pt x="3384" y="19946"/>
                  <a:pt x="3381" y="19947"/>
                  <a:pt x="3380" y="19946"/>
                </a:cubicBezTo>
                <a:cubicBezTo>
                  <a:pt x="2917" y="19576"/>
                  <a:pt x="2482" y="19175"/>
                  <a:pt x="2085" y="18757"/>
                </a:cubicBezTo>
                <a:cubicBezTo>
                  <a:pt x="1887" y="18548"/>
                  <a:pt x="1700" y="18335"/>
                  <a:pt x="1524" y="18119"/>
                </a:cubicBezTo>
                <a:cubicBezTo>
                  <a:pt x="1347" y="17902"/>
                  <a:pt x="1183" y="17683"/>
                  <a:pt x="1033" y="17462"/>
                </a:cubicBezTo>
                <a:cubicBezTo>
                  <a:pt x="775" y="17085"/>
                  <a:pt x="541" y="16697"/>
                  <a:pt x="333" y="16303"/>
                </a:cubicBezTo>
                <a:cubicBezTo>
                  <a:pt x="206" y="16064"/>
                  <a:pt x="108" y="15818"/>
                  <a:pt x="0" y="15574"/>
                </a:cubicBezTo>
                <a:close/>
                <a:moveTo>
                  <a:pt x="21600" y="15638"/>
                </a:moveTo>
                <a:cubicBezTo>
                  <a:pt x="21573" y="15698"/>
                  <a:pt x="21550" y="15761"/>
                  <a:pt x="21523" y="15820"/>
                </a:cubicBezTo>
                <a:cubicBezTo>
                  <a:pt x="21408" y="16063"/>
                  <a:pt x="21285" y="16299"/>
                  <a:pt x="21151" y="16533"/>
                </a:cubicBezTo>
                <a:cubicBezTo>
                  <a:pt x="21018" y="16768"/>
                  <a:pt x="20879" y="16997"/>
                  <a:pt x="20726" y="17224"/>
                </a:cubicBezTo>
                <a:cubicBezTo>
                  <a:pt x="20521" y="17529"/>
                  <a:pt x="20291" y="17826"/>
                  <a:pt x="20049" y="18119"/>
                </a:cubicBezTo>
                <a:cubicBezTo>
                  <a:pt x="19991" y="18189"/>
                  <a:pt x="19931" y="18261"/>
                  <a:pt x="19871" y="18330"/>
                </a:cubicBezTo>
                <a:cubicBezTo>
                  <a:pt x="19623" y="18618"/>
                  <a:pt x="19361" y="18900"/>
                  <a:pt x="19075" y="19180"/>
                </a:cubicBezTo>
                <a:cubicBezTo>
                  <a:pt x="18024" y="20206"/>
                  <a:pt x="17299" y="20722"/>
                  <a:pt x="16015" y="21355"/>
                </a:cubicBezTo>
                <a:cubicBezTo>
                  <a:pt x="15805" y="21458"/>
                  <a:pt x="15651" y="21525"/>
                  <a:pt x="15485" y="21600"/>
                </a:cubicBezTo>
                <a:lnTo>
                  <a:pt x="21600" y="21600"/>
                </a:lnTo>
                <a:lnTo>
                  <a:pt x="21600" y="15638"/>
                </a:lnTo>
                <a:close/>
              </a:path>
            </a:pathLst>
          </a:custGeom>
          <a:ln w="12700">
            <a:solidFill>
              <a:srgbClr val="F3F7F5"/>
            </a:solidFill>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84" name="Bildschirmfoto 2024-05-10 um 10.22.30.png" descr="Bildschirmfoto 2024-05-10 um 10.22.30.png"/>
          <p:cNvPicPr>
            <a:picLocks noChangeAspect="1"/>
          </p:cNvPicPr>
          <p:nvPr>
            <p:ph type="pic" idx="21"/>
          </p:nvPr>
        </p:nvPicPr>
        <p:blipFill>
          <a:blip r:embed="rId2">
            <a:extLst/>
          </a:blip>
          <a:srcRect l="0" t="0" r="0" b="0"/>
          <a:stretch>
            <a:fillRect/>
          </a:stretch>
        </p:blipFill>
        <p:spPr>
          <a:xfrm>
            <a:off x="0" y="1423778"/>
            <a:ext cx="24384000" cy="10868444"/>
          </a:xfrm>
          <a:prstGeom prst="rect">
            <a:avLst/>
          </a:prstGeom>
        </p:spPr>
      </p:pic>
      <p:sp>
        <p:nvSpPr>
          <p:cNvPr id="185" name="Einstieg/Zugang"/>
          <p:cNvSpPr txBox="1"/>
          <p:nvPr>
            <p:ph type="title"/>
          </p:nvPr>
        </p:nvSpPr>
        <p:spPr>
          <a:xfrm>
            <a:off x="140002" y="237946"/>
            <a:ext cx="21971001" cy="1144688"/>
          </a:xfrm>
          <a:prstGeom prst="rect">
            <a:avLst/>
          </a:prstGeom>
        </p:spPr>
        <p:txBody>
          <a:bodyPr/>
          <a:lstStyle>
            <a:lvl1pPr defTabSz="1414236">
              <a:defRPr spc="-134" sz="6728"/>
            </a:lvl1pPr>
          </a:lstStyle>
          <a:p>
            <a:pPr/>
            <a:r>
              <a:t>Einstieg/Zugang</a:t>
            </a:r>
          </a:p>
        </p:txBody>
      </p:sp>
      <p:sp>
        <p:nvSpPr>
          <p:cNvPr id="186" name="Der Einstieg erfolgt über die URL https://www.github.com im Browser."/>
          <p:cNvSpPr txBox="1"/>
          <p:nvPr>
            <p:ph type="body" sz="quarter" idx="1"/>
          </p:nvPr>
        </p:nvSpPr>
        <p:spPr>
          <a:xfrm>
            <a:off x="-5429" y="12333366"/>
            <a:ext cx="24394858" cy="1144688"/>
          </a:xfrm>
          <a:prstGeom prst="rect">
            <a:avLst/>
          </a:prstGeom>
        </p:spPr>
        <p:txBody>
          <a:bodyPr/>
          <a:lstStyle/>
          <a:p>
            <a:pPr/>
            <a:r>
              <a:rPr>
                <a:solidFill>
                  <a:srgbClr val="6C6C6C"/>
                </a:solidFill>
              </a:rPr>
              <a:t>Der Einstieg erfolgt über die URL</a:t>
            </a:r>
            <a:r>
              <a:t> </a:t>
            </a:r>
            <a:r>
              <a:rPr u="sng">
                <a:hlinkClick r:id="rId3" invalidUrl="" action="" tgtFrame="" tooltip="" history="1" highlightClick="0" endSnd="0"/>
              </a:rPr>
              <a:t>https://www.github.com</a:t>
            </a:r>
            <a:r>
              <a:t> </a:t>
            </a:r>
            <a:r>
              <a:rPr>
                <a:solidFill>
                  <a:srgbClr val="6C6C6C"/>
                </a:solidFill>
              </a:rPr>
              <a:t>im Browser.</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8" name="Account anlegen/Sign Up"/>
          <p:cNvSpPr txBox="1"/>
          <p:nvPr>
            <p:ph type="title"/>
          </p:nvPr>
        </p:nvSpPr>
        <p:spPr>
          <a:prstGeom prst="rect">
            <a:avLst/>
          </a:prstGeom>
        </p:spPr>
        <p:txBody>
          <a:bodyPr/>
          <a:lstStyle>
            <a:lvl1pPr defTabSz="1853137">
              <a:defRPr spc="-129" sz="6460"/>
            </a:lvl1pPr>
          </a:lstStyle>
          <a:p>
            <a:pPr/>
            <a:r>
              <a:t>Account anlegen/Sign Up</a:t>
            </a:r>
          </a:p>
        </p:txBody>
      </p:sp>
      <p:sp>
        <p:nvSpPr>
          <p:cNvPr id="189" name="Kostenlose Version"/>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Kostenlose Version</a:t>
            </a:r>
          </a:p>
        </p:txBody>
      </p:sp>
      <p:sp>
        <p:nvSpPr>
          <p:cNvPr id="190" name="Registrierung über eine E-Mail-Adresse zu der man Zugang hat…"/>
          <p:cNvSpPr txBox="1"/>
          <p:nvPr>
            <p:ph type="body" sz="half" idx="1"/>
          </p:nvPr>
        </p:nvSpPr>
        <p:spPr>
          <a:prstGeom prst="rect">
            <a:avLst/>
          </a:prstGeom>
        </p:spPr>
        <p:txBody>
          <a:bodyPr/>
          <a:lstStyle/>
          <a:p>
            <a:pPr/>
            <a:r>
              <a:t>Registrierung über eine E-Mail-Adresse zu der man Zugang hat</a:t>
            </a:r>
          </a:p>
          <a:p>
            <a:pPr/>
            <a:r>
              <a:t>Vergabe von Benutzername und Kennwert</a:t>
            </a:r>
          </a:p>
          <a:p>
            <a:pPr/>
            <a:r>
              <a:t>Bestätigung über die Verifizierungsmail </a:t>
            </a:r>
          </a:p>
        </p:txBody>
      </p:sp>
      <p:pic>
        <p:nvPicPr>
          <p:cNvPr id="191" name="Bildschirmfoto 2024-05-10 um 10.28.31.png" descr="Bildschirmfoto 2024-05-10 um 10.28.31.png"/>
          <p:cNvPicPr>
            <a:picLocks noChangeAspect="1"/>
          </p:cNvPicPr>
          <p:nvPr>
            <p:ph type="pic" idx="22"/>
          </p:nvPr>
        </p:nvPicPr>
        <p:blipFill>
          <a:blip r:embed="rId2">
            <a:extLst/>
          </a:blip>
          <a:srcRect l="0" t="0" r="0" b="0"/>
          <a:stretch>
            <a:fillRect/>
          </a:stretch>
        </p:blipFill>
        <p:spPr>
          <a:xfrm>
            <a:off x="12192000" y="5211230"/>
            <a:ext cx="10922000" cy="3293937"/>
          </a:xfrm>
          <a:prstGeom prst="rect">
            <a:avLst/>
          </a:prstGeom>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3" name="GitHub"/>
          <p:cNvSpPr txBox="1"/>
          <p:nvPr>
            <p:ph type="title"/>
          </p:nvPr>
        </p:nvSpPr>
        <p:spPr>
          <a:prstGeom prst="rect">
            <a:avLst/>
          </a:prstGeom>
        </p:spPr>
        <p:txBody>
          <a:bodyPr/>
          <a:lstStyle/>
          <a:p>
            <a:pPr/>
            <a:r>
              <a:t>GitHub</a:t>
            </a:r>
          </a:p>
        </p:txBody>
      </p:sp>
      <p:sp>
        <p:nvSpPr>
          <p:cNvPr id="194" name="Integration in verbreitete IDEs zur Softwareentwicklung"/>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Integration in verbreitete IDEs zur Softwareentwicklung</a:t>
            </a:r>
          </a:p>
        </p:txBody>
      </p:sp>
      <p:sp>
        <p:nvSpPr>
          <p:cNvPr id="195" name="Neben den eigenen Apps für die verschiedenen Betriebssystem kann GitHub über Plugins in verschiedenen IDEs integriert werden:…"/>
          <p:cNvSpPr txBox="1"/>
          <p:nvPr>
            <p:ph type="body" idx="1"/>
          </p:nvPr>
        </p:nvSpPr>
        <p:spPr>
          <a:prstGeom prst="rect">
            <a:avLst/>
          </a:prstGeom>
        </p:spPr>
        <p:txBody>
          <a:bodyPr/>
          <a:lstStyle/>
          <a:p>
            <a:pPr marL="0" indent="0" defTabSz="2194505">
              <a:spcBef>
                <a:spcPts val="4000"/>
              </a:spcBef>
              <a:buSzTx/>
              <a:buNone/>
              <a:defRPr sz="4319">
                <a:solidFill>
                  <a:srgbClr val="A9A9A9"/>
                </a:solidFill>
              </a:defRPr>
            </a:pPr>
            <a:r>
              <a:t>Neben den eigenen Apps für die verschiedenen Betriebssystem kann GitHub über Plugins in verschiedenen IDEs integriert werden:</a:t>
            </a:r>
          </a:p>
          <a:p>
            <a:pPr marL="0" indent="0" defTabSz="2194505">
              <a:spcBef>
                <a:spcPts val="4000"/>
              </a:spcBef>
              <a:buSzTx/>
              <a:buNone/>
              <a:defRPr sz="4319"/>
            </a:pPr>
            <a:r>
              <a:t>Visual Studio: </a:t>
            </a:r>
            <a:r>
              <a:rPr>
                <a:solidFill>
                  <a:srgbClr val="A9A9A9"/>
                </a:solidFill>
              </a:rPr>
              <a:t>Mit der GitHub-Erweiterung für Visual Studio kannst du in GitHub-Repositorys arbeiten, ohne Visual Studio zu verlassen.</a:t>
            </a:r>
            <a:endParaRPr>
              <a:solidFill>
                <a:srgbClr val="A9A9A9"/>
              </a:solidFill>
            </a:endParaRPr>
          </a:p>
          <a:p>
            <a:pPr marL="0" indent="0" defTabSz="2194505">
              <a:spcBef>
                <a:spcPts val="4000"/>
              </a:spcBef>
              <a:buSzTx/>
              <a:buNone/>
              <a:defRPr sz="4319"/>
            </a:pPr>
            <a:r>
              <a:t>Visual Studio Code: </a:t>
            </a:r>
            <a:r>
              <a:rPr>
                <a:solidFill>
                  <a:srgbClr val="A9A9A9"/>
                </a:solidFill>
              </a:rPr>
              <a:t>Mit der GitHub-Erweiterung für Visual Studio Code kannst du GitHub-Pull Requests in VS Code überprüfen und verwalten.</a:t>
            </a:r>
            <a:endParaRPr>
              <a:solidFill>
                <a:srgbClr val="A9A9A9"/>
              </a:solidFill>
            </a:endParaRPr>
          </a:p>
          <a:p>
            <a:pPr marL="0" indent="0" defTabSz="2194505">
              <a:spcBef>
                <a:spcPts val="4000"/>
              </a:spcBef>
              <a:buSzTx/>
              <a:buNone/>
              <a:defRPr sz="4319">
                <a:solidFill>
                  <a:srgbClr val="A9A9A9"/>
                </a:solidFill>
              </a:defRPr>
            </a:pPr>
            <a:r>
              <a:t>Diese Integrationen ermöglichen es den Benutzern, nahtlos zwischen ihrer bevorzugten Entwicklungsumgebung und GitHub zu wechseln, wodurch die Produktivität und Effizienz gesteigert wird. Sie können auch dazu beitragen, den Workflow zu verbessern, indem sie Aktionen wie das Erstellen von Issues, Kommentieren von Pull Requests und Verwalten von Projekten direkt aus dem Editor heraus ermöglichen.</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97" name="Bildschirmfoto 2024-05-10 um 10.50.08.png" descr="Bildschirmfoto 2024-05-10 um 10.50.08.png"/>
          <p:cNvPicPr>
            <a:picLocks noChangeAspect="1"/>
          </p:cNvPicPr>
          <p:nvPr>
            <p:ph type="pic" idx="21"/>
          </p:nvPr>
        </p:nvPicPr>
        <p:blipFill>
          <a:blip r:embed="rId2">
            <a:extLst/>
          </a:blip>
          <a:srcRect l="0" t="0" r="0" b="0"/>
          <a:stretch>
            <a:fillRect/>
          </a:stretch>
        </p:blipFill>
        <p:spPr>
          <a:xfrm>
            <a:off x="0" y="730150"/>
            <a:ext cx="24384000" cy="12255700"/>
          </a:xfrm>
          <a:prstGeom prst="rect">
            <a:avLst/>
          </a:prstGeom>
        </p:spPr>
      </p:pic>
      <p:sp>
        <p:nvSpPr>
          <p:cNvPr id="198" name="Visual Studio Code mit GitHub-Integration während der Umschulung"/>
          <p:cNvSpPr txBox="1"/>
          <p:nvPr>
            <p:ph type="body" idx="22"/>
          </p:nvPr>
        </p:nvSpPr>
        <p:spPr>
          <a:xfrm>
            <a:off x="44238" y="13063831"/>
            <a:ext cx="21968621" cy="636979"/>
          </a:xfrm>
          <a:prstGeom prst="rect">
            <a:avLst/>
          </a:prstGeom>
          <a:extLst>
            <a:ext uri="{C572A759-6A51-4108-AA02-DFA0A04FC94B}">
              <ma14:wrappingTextBoxFlag xmlns:ma14="http://schemas.microsoft.com/office/mac/drawingml/2011/main" val="1"/>
            </a:ext>
          </a:extLst>
        </p:spPr>
        <p:txBody>
          <a:bodyPr/>
          <a:lstStyle/>
          <a:p>
            <a:pPr/>
            <a:r>
              <a:t>Visual Studio Code mit GitHub-Integration während der Umschulung</a:t>
            </a:r>
          </a:p>
        </p:txBody>
      </p:sp>
      <p:sp>
        <p:nvSpPr>
          <p:cNvPr id="199" name="Integrationsbeispiel"/>
          <p:cNvSpPr txBox="1"/>
          <p:nvPr>
            <p:ph type="body" sz="quarter" idx="1"/>
          </p:nvPr>
        </p:nvSpPr>
        <p:spPr>
          <a:xfrm>
            <a:off x="43048" y="-89239"/>
            <a:ext cx="21971001" cy="1144688"/>
          </a:xfrm>
          <a:prstGeom prst="rect">
            <a:avLst/>
          </a:prstGeom>
        </p:spPr>
        <p:txBody>
          <a:bodyPr/>
          <a:lstStyle/>
          <a:p>
            <a:pPr/>
            <a:r>
              <a:t>Integrationsbeispiel</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20_BasicBlack">
  <a:themeElements>
    <a:clrScheme name="20_BasicBlack">
      <a:dk1>
        <a:srgbClr val="000000"/>
      </a:dk1>
      <a:lt1>
        <a:srgbClr val="FFFFFF"/>
      </a:lt1>
      <a:dk2>
        <a:srgbClr val="434343"/>
      </a:dk2>
      <a:lt2>
        <a:srgbClr val="A9A9A9"/>
      </a:lt2>
      <a:accent1>
        <a:srgbClr val="0076BA"/>
      </a:accent1>
      <a:accent2>
        <a:srgbClr val="05A89D"/>
      </a:accent2>
      <a:accent3>
        <a:srgbClr val="1DB100"/>
      </a:accent3>
      <a:accent4>
        <a:srgbClr val="F9B900"/>
      </a:accent4>
      <a:accent5>
        <a:srgbClr val="EE220D"/>
      </a:accent5>
      <a:accent6>
        <a:srgbClr val="CB297B"/>
      </a:accent6>
      <a:hlink>
        <a:srgbClr val="0000FF"/>
      </a:hlink>
      <a:folHlink>
        <a:srgbClr val="FF00FF"/>
      </a:folHlink>
    </a:clrScheme>
    <a:fontScheme name="20_BasicBlack">
      <a:majorFont>
        <a:latin typeface="Helvetica Neue"/>
        <a:ea typeface="Helvetica Neue"/>
        <a:cs typeface="Helvetica Neue"/>
      </a:majorFont>
      <a:minorFont>
        <a:latin typeface="Helvetica Neue"/>
        <a:ea typeface="Helvetica Neue"/>
        <a:cs typeface="Helvetica Neue"/>
      </a:minorFont>
    </a:fontScheme>
    <a:fmtScheme name="20_Basic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000000"/>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FFFFFF"/>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0_BasicBlack">
  <a:themeElements>
    <a:clrScheme name="20_BasicBlack">
      <a:dk1>
        <a:srgbClr val="000000"/>
      </a:dk1>
      <a:lt1>
        <a:srgbClr val="FFFFFF"/>
      </a:lt1>
      <a:dk2>
        <a:srgbClr val="434343"/>
      </a:dk2>
      <a:lt2>
        <a:srgbClr val="A9A9A9"/>
      </a:lt2>
      <a:accent1>
        <a:srgbClr val="0076BA"/>
      </a:accent1>
      <a:accent2>
        <a:srgbClr val="05A89D"/>
      </a:accent2>
      <a:accent3>
        <a:srgbClr val="1DB100"/>
      </a:accent3>
      <a:accent4>
        <a:srgbClr val="F9B900"/>
      </a:accent4>
      <a:accent5>
        <a:srgbClr val="EE220D"/>
      </a:accent5>
      <a:accent6>
        <a:srgbClr val="CB297B"/>
      </a:accent6>
      <a:hlink>
        <a:srgbClr val="0000FF"/>
      </a:hlink>
      <a:folHlink>
        <a:srgbClr val="FF00FF"/>
      </a:folHlink>
    </a:clrScheme>
    <a:fontScheme name="20_BasicBlack">
      <a:majorFont>
        <a:latin typeface="Helvetica Neue"/>
        <a:ea typeface="Helvetica Neue"/>
        <a:cs typeface="Helvetica Neue"/>
      </a:majorFont>
      <a:minorFont>
        <a:latin typeface="Helvetica Neue"/>
        <a:ea typeface="Helvetica Neue"/>
        <a:cs typeface="Helvetica Neue"/>
      </a:minorFont>
    </a:fontScheme>
    <a:fmtScheme name="20_Basic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000000"/>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FFFFFF"/>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