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1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67DC-17C1-4EBB-A487-F20ABC1FA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EF2D1-CD65-42DE-BB55-943E34CDB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400B-073A-4FC7-AC1F-F6F1E58D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F940-CCE3-402B-80A0-3B9F44CC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841C-3886-46BD-9D90-3B57CAF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672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F751-B64B-4856-9692-A80221C4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81BF4-129C-4496-9345-20347C1F6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28D8-B171-4668-9063-AF44C860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6D28-69F7-47C1-84B4-14A84318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CFC8-133B-453E-86B2-81DA6CB1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011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6985F-0E5F-4825-AD7C-3004FD3A8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2253-67B1-41E5-A0C5-9A790215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A2E9-7173-4BCA-AFA0-F1235C7A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2973-96BD-4067-80E5-BED67FDA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5C1B-BC10-426C-87BB-860DDEE2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233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7A56-746F-46F6-869D-605312A4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E70-C76E-4797-A2EA-17992BE0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1631-91F2-4E5A-8EF9-7EF13F85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CD42-F317-4AA9-9286-B52F937C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CD42-17B6-4999-9665-8B0C0136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586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F791-47EE-4B79-A208-443836A7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A611-B10F-4FA8-9286-00AC3DB4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95CA-EE86-4D72-B514-209F1370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DAA6-3A44-4774-9AE0-E3D80FA1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F77B-D77D-4A59-8E07-FDF6362D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279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B48C-386C-4C3F-B614-ADEADAB6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CA8E-C6FF-47F9-9C91-09D80C142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30D9E-23C8-4027-A847-5012BB00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74D2-994B-4C8B-B9A8-1F2FE6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011F7-85D6-4548-B470-04C0E10E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D18F1-E2AB-4C1E-B9AB-8D9C5C87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149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B2DB-CD26-45B9-9232-5F368BFA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FC9B7-93F1-4403-8A8D-125109D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168F1-C439-43FB-B890-41F8A56C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93B33-EF10-4446-A9BE-80426AFFD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9B858-4A29-42BA-BFE7-1DD3C1AAD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BA154-21ED-4B7B-99F0-FE78E4CA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B39B0-7026-408B-9826-5738FCE2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57067-181D-4530-8A16-3C477953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900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7D4A-8FED-46F1-A9A1-1CF8B697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2D89-79F5-44A5-BC3E-06DF16C9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4F1B-ECA1-4694-A05F-9FAA42AF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816DB-E69E-45C7-A3C7-1707690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195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A6B5E-B220-4C49-BB29-1BCAF2F7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9A261-9FE0-4FFE-99F7-E8C3271D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13398-7C4B-45D5-91E7-431923F5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185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395A-1DB1-4EF5-A81F-216DC02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D450-21AA-426B-8C2F-590CB2C2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7E6A8-BD17-4199-95EE-8ECE01B9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6D2A-B7CA-4DC2-AF3F-5B4EBD9E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63D7-87C6-47CD-ACF8-D62B2873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5DC29-CB25-437D-A6D6-98CF687C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754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4053-67DA-4F29-9593-25CC8D8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EDEEE-ADAF-46D1-B8AE-335FA491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8FD09-FBE3-4803-ABFE-4E5A221F5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68D58-D3FB-47B1-A999-7EC36B56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F4A7D-3368-4D6F-A777-96B08359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C802-BBDF-4721-AE55-7D7614E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528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090B5-E2E1-42BF-A0CE-16680609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B61A-2CDD-43A3-8F7D-21C9A45A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1547-7356-410C-9F1A-C2D5BD016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FA82-E8ED-446D-B4E4-FD13F10B4D95}" type="datetimeFigureOut">
              <a:rPr lang="en-BE" smtClean="0"/>
              <a:t>28/04/2019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B7A7-B891-4C7C-BA24-5E9099AD3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8B79-5CCE-450C-AD81-3AC8876A6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84214-05DA-4F9D-B861-EF558FFE6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96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55D3AAF-CC2F-4D32-9ADD-4817A0A01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1E329-C2B1-4A6A-9138-96A00A890C9A}"/>
              </a:ext>
            </a:extLst>
          </p:cNvPr>
          <p:cNvSpPr txBox="1"/>
          <p:nvPr/>
        </p:nvSpPr>
        <p:spPr>
          <a:xfrm>
            <a:off x="2157275" y="5226774"/>
            <a:ext cx="92238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>
                    <a:lumMod val="75000"/>
                  </a:schemeClr>
                </a:solidFill>
                <a:latin typeface="Android Assassin" panose="02000000000000020000" pitchFamily="2" charset="0"/>
              </a:rPr>
              <a:t>PRESENTS</a:t>
            </a:r>
            <a:endParaRPr lang="en-BE" sz="10000" dirty="0">
              <a:solidFill>
                <a:schemeClr val="bg1">
                  <a:lumMod val="75000"/>
                </a:schemeClr>
              </a:solidFill>
              <a:latin typeface="Android Assassin" panose="02000000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5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000"/>
    </mc:Choice>
    <mc:Fallback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301E06-B5A9-40F1-9409-CC147E5B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1118"/>
            <a:ext cx="12192001" cy="6879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04F22-5FCF-4AB1-AA25-7223B4AC4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97" y="-897875"/>
            <a:ext cx="8777805" cy="6269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EC931-A353-4CB8-807D-4F80D5012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988817"/>
            <a:ext cx="4157710" cy="2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9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3DD383-A02A-453D-B536-9A0E3A41F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8" t="33791" r="38065" b="33838"/>
          <a:stretch/>
        </p:blipFill>
        <p:spPr>
          <a:xfrm>
            <a:off x="3320136" y="955521"/>
            <a:ext cx="4767422" cy="4533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E3EDEB-8B7D-43C2-8ABF-1E49BD57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22" y="1277920"/>
            <a:ext cx="5396461" cy="3854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97A8D-27B5-499C-AD6B-301D22FE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582" y="419032"/>
            <a:ext cx="1988098" cy="1988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49B75B-A2F4-40AC-8033-4ED14C2792EF}"/>
              </a:ext>
            </a:extLst>
          </p:cNvPr>
          <p:cNvSpPr txBox="1"/>
          <p:nvPr/>
        </p:nvSpPr>
        <p:spPr>
          <a:xfrm>
            <a:off x="1271310" y="1151471"/>
            <a:ext cx="201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Atmosphere</a:t>
            </a:r>
            <a:endParaRPr lang="en-BE" sz="28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DD924F-4C16-49E0-AD8E-B0A595AF4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032" y="223082"/>
            <a:ext cx="2229867" cy="2184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13D112-7A91-4865-A2A7-A8871E51E240}"/>
              </a:ext>
            </a:extLst>
          </p:cNvPr>
          <p:cNvSpPr txBox="1"/>
          <p:nvPr/>
        </p:nvSpPr>
        <p:spPr>
          <a:xfrm>
            <a:off x="9747752" y="954754"/>
            <a:ext cx="208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Efficiency</a:t>
            </a:r>
            <a:endParaRPr lang="en-BE" sz="36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E977C-B237-485E-96B4-1F97250BB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992" y="4261408"/>
            <a:ext cx="1992131" cy="18841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72D657-6BE1-4C49-9961-2668AD30AC32}"/>
              </a:ext>
            </a:extLst>
          </p:cNvPr>
          <p:cNvSpPr txBox="1"/>
          <p:nvPr/>
        </p:nvSpPr>
        <p:spPr>
          <a:xfrm>
            <a:off x="8492483" y="4880304"/>
            <a:ext cx="208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Simplicity</a:t>
            </a:r>
            <a:endParaRPr lang="en-BE" sz="36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BCD7E0-3759-4268-90D8-BA1EBF497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44" y="4322208"/>
            <a:ext cx="2351500" cy="24088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84288B-4533-45FA-AF51-3A9B49227EF9}"/>
              </a:ext>
            </a:extLst>
          </p:cNvPr>
          <p:cNvSpPr txBox="1"/>
          <p:nvPr/>
        </p:nvSpPr>
        <p:spPr>
          <a:xfrm>
            <a:off x="21479" y="5160410"/>
            <a:ext cx="25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Smart-office</a:t>
            </a:r>
            <a:endParaRPr lang="en-B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9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2D1EFE-3A3F-48CB-B624-046EEDE94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1118"/>
            <a:ext cx="12192001" cy="6879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2A6B3-89CF-453E-8BBF-F1871AD0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86" y="5291226"/>
            <a:ext cx="7091364" cy="132556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Android Assassin" panose="02000000000000020000" pitchFamily="2" charset="0"/>
              </a:rPr>
              <a:t>JOIN US TODAY</a:t>
            </a:r>
            <a:endParaRPr lang="en-BE" sz="6000" dirty="0">
              <a:solidFill>
                <a:schemeClr val="bg1">
                  <a:lumMod val="85000"/>
                </a:schemeClr>
              </a:solidFill>
              <a:latin typeface="Android Assassin" panose="0200000000000002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9E6C0-92C5-40FC-AD26-69E77538AC36}"/>
              </a:ext>
            </a:extLst>
          </p:cNvPr>
          <p:cNvSpPr txBox="1"/>
          <p:nvPr/>
        </p:nvSpPr>
        <p:spPr>
          <a:xfrm>
            <a:off x="4048" y="234772"/>
            <a:ext cx="1218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Android Assassin" panose="02000000000000020000" pitchFamily="2" charset="0"/>
              </a:rPr>
              <a:t>TO MARS AND BEYOND</a:t>
            </a:r>
            <a:endParaRPr lang="en-BE" sz="7200" dirty="0">
              <a:solidFill>
                <a:schemeClr val="bg1">
                  <a:lumMod val="95000"/>
                </a:schemeClr>
              </a:solidFill>
              <a:latin typeface="Android Assassin" panose="0200000000000002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AF239-0F45-4614-977A-9ED809D5B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1934413"/>
            <a:ext cx="2857500" cy="2857500"/>
          </a:xfrm>
          <a:prstGeom prst="rect">
            <a:avLst/>
          </a:prstGeom>
          <a:solidFill>
            <a:schemeClr val="bg1"/>
          </a:solidFill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5553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Android Assassin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JOIN US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Michaux</dc:creator>
  <cp:lastModifiedBy>Chloe Michaux</cp:lastModifiedBy>
  <cp:revision>4</cp:revision>
  <dcterms:created xsi:type="dcterms:W3CDTF">2019-04-28T08:49:01Z</dcterms:created>
  <dcterms:modified xsi:type="dcterms:W3CDTF">2019-04-28T09:12:38Z</dcterms:modified>
</cp:coreProperties>
</file>