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76" r:id="rId29"/>
    <p:sldId id="295" r:id="rId30"/>
    <p:sldId id="275" r:id="rId31"/>
    <p:sldId id="287" r:id="rId32"/>
    <p:sldId id="288" r:id="rId33"/>
    <p:sldId id="284" r:id="rId34"/>
    <p:sldId id="294" r:id="rId35"/>
    <p:sldId id="296" r:id="rId3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052371"/>
            <a:ext cx="895950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908482" cy="1343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방해 이벤트는 무시를 이용해서 빠르게 넘길 수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무시하였을 경우 </a:t>
            </a:r>
            <a:r>
              <a:rPr lang="en-US" altLang="ko-KR" sz="1400" dirty="0"/>
              <a:t>30</a:t>
            </a:r>
            <a:r>
              <a:rPr lang="ko-KR" altLang="en-US" sz="1400" dirty="0"/>
              <a:t>초</a:t>
            </a:r>
            <a:r>
              <a:rPr lang="en-US" altLang="ko-KR" sz="1400" dirty="0"/>
              <a:t>/ 20</a:t>
            </a:r>
            <a:r>
              <a:rPr lang="ko-KR" altLang="en-US" sz="1400" dirty="0"/>
              <a:t>초</a:t>
            </a:r>
            <a:r>
              <a:rPr lang="en-US" altLang="ko-KR" sz="1400" dirty="0"/>
              <a:t>/ 10</a:t>
            </a:r>
            <a:r>
              <a:rPr lang="ko-KR" altLang="en-US" sz="1400" dirty="0"/>
              <a:t>초 순으로 같은 이벤트가 다시 등장하는 간격이 짧아 지면서 해결 난이도가 상승한다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특정 이벤트는 무시를 사용하면 후속 이벤트가 등장하는 경우가 있다</a:t>
            </a:r>
            <a:r>
              <a:rPr lang="en-US" altLang="ko-KR" sz="14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400" dirty="0"/>
              <a:t>무시는 게임당 최대 </a:t>
            </a:r>
            <a:r>
              <a:rPr lang="en-US" altLang="ko-KR" sz="1400" dirty="0"/>
              <a:t>2</a:t>
            </a:r>
            <a:r>
              <a:rPr lang="ko-KR" altLang="en-US" sz="1400" dirty="0"/>
              <a:t>번까지 사용 가능하다</a:t>
            </a:r>
            <a:r>
              <a:rPr lang="en-US" altLang="ko-KR" sz="14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352066" y="3125828"/>
            <a:ext cx="1631593" cy="728104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체공 시간 </a:t>
            </a:r>
            <a:r>
              <a:rPr lang="en-US" altLang="ko-KR" sz="1100" dirty="0">
                <a:solidFill>
                  <a:schemeClr val="tx1"/>
                </a:solidFill>
              </a:rPr>
              <a:t>0.1</a:t>
            </a:r>
            <a:r>
              <a:rPr lang="ko-KR" altLang="en-US" sz="1100" dirty="0">
                <a:solidFill>
                  <a:schemeClr val="tx1"/>
                </a:solidFill>
              </a:rPr>
              <a:t>초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478720" y="3680773"/>
            <a:ext cx="2419431" cy="605100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키를 입력하는 동안 상태 유지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기타 </a:t>
                </a:r>
                <a:r>
                  <a:rPr lang="en-US" altLang="ko-KR" sz="1600" dirty="0">
                    <a:solidFill>
                      <a:schemeClr val="tx1"/>
                    </a:solidFill>
                  </a:rPr>
                  <a:t>UI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008DF4-7379-9D97-1897-AD199E4943FA}"/>
              </a:ext>
            </a:extLst>
          </p:cNvPr>
          <p:cNvSpPr txBox="1"/>
          <p:nvPr/>
        </p:nvSpPr>
        <p:spPr>
          <a:xfrm>
            <a:off x="2749571" y="786705"/>
            <a:ext cx="6692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rgbClr val="FF0000"/>
                </a:solidFill>
              </a:rPr>
              <a:t>상세 시스템 및 연출</a:t>
            </a:r>
            <a:r>
              <a:rPr lang="en-US" altLang="ko-KR" sz="1600" b="1" dirty="0">
                <a:solidFill>
                  <a:srgbClr val="FF0000"/>
                </a:solidFill>
              </a:rPr>
              <a:t>, </a:t>
            </a:r>
            <a:r>
              <a:rPr lang="ko-KR" altLang="en-US" sz="1600" b="1" dirty="0">
                <a:solidFill>
                  <a:srgbClr val="FF0000"/>
                </a:solidFill>
              </a:rPr>
              <a:t>들어갈 텍스트는 </a:t>
            </a:r>
            <a:r>
              <a:rPr lang="en-US" altLang="ko-KR" sz="1600" b="1" dirty="0">
                <a:solidFill>
                  <a:srgbClr val="FF0000"/>
                </a:solidFill>
              </a:rPr>
              <a:t>“</a:t>
            </a:r>
            <a:r>
              <a:rPr lang="ko-KR" altLang="en-US" sz="1600" b="1" dirty="0">
                <a:solidFill>
                  <a:srgbClr val="FF0000"/>
                </a:solidFill>
              </a:rPr>
              <a:t>방해 이벤트 상세 기획서</a:t>
            </a:r>
            <a:r>
              <a:rPr lang="en-US" altLang="ko-KR" sz="1600" b="1" dirty="0">
                <a:solidFill>
                  <a:srgbClr val="FF0000"/>
                </a:solidFill>
              </a:rPr>
              <a:t>”</a:t>
            </a:r>
            <a:r>
              <a:rPr lang="ko-KR" altLang="en-US" sz="1600" b="1" dirty="0">
                <a:solidFill>
                  <a:srgbClr val="FF0000"/>
                </a:solidFill>
              </a:rPr>
              <a:t> 참고</a:t>
            </a:r>
            <a:endParaRPr lang="en-US" altLang="ko-K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E555D-855F-EE56-D0AE-311EBAED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DFF4D9B-3FFB-B45B-B283-3CAD66FAD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D98EBF14-B0C9-5E8B-8590-375E046AFDE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1D06A7D-1A16-7E25-19B3-EF2ADBB06E9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F580C4C0-9D83-3709-5860-E9F10D678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31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575753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51841F3-CA0C-F8CC-0E15-71C9241A6748}"/>
              </a:ext>
            </a:extLst>
          </p:cNvPr>
          <p:cNvGrpSpPr/>
          <p:nvPr/>
        </p:nvGrpSpPr>
        <p:grpSpPr>
          <a:xfrm>
            <a:off x="7759346" y="1517675"/>
            <a:ext cx="4071401" cy="3067878"/>
            <a:chOff x="7759346" y="1517675"/>
            <a:chExt cx="4071401" cy="3067878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340A83D-E0E1-0F24-AFFD-76B1E77603F7}"/>
                </a:ext>
              </a:extLst>
            </p:cNvPr>
            <p:cNvSpPr/>
            <p:nvPr/>
          </p:nvSpPr>
          <p:spPr>
            <a:xfrm>
              <a:off x="7759346" y="1517675"/>
              <a:ext cx="4071401" cy="306787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490A6522-C7B0-3443-ED54-CBA3C978DB59}"/>
                </a:ext>
              </a:extLst>
            </p:cNvPr>
            <p:cNvGrpSpPr/>
            <p:nvPr/>
          </p:nvGrpSpPr>
          <p:grpSpPr>
            <a:xfrm rot="5400000">
              <a:off x="7454123" y="2219173"/>
              <a:ext cx="2822541" cy="1622675"/>
              <a:chOff x="596345" y="1557116"/>
              <a:chExt cx="4472608" cy="2571297"/>
            </a:xfrm>
          </p:grpSpPr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4938B808-031D-AC1A-7B4C-007BDAE41DD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9730F3D5-7A86-1BBC-5297-61B6ED7906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1" y="1649918"/>
                <a:ext cx="4200992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2" name="타원 51">
                <a:extLst>
                  <a:ext uri="{FF2B5EF4-FFF2-40B4-BE49-F238E27FC236}">
                    <a16:creationId xmlns:a16="http://schemas.microsoft.com/office/drawing/2014/main" id="{AB2CAAC3-C42B-1831-E780-BEBA254AAA0A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D3FB5A26-E393-6584-2937-76D58B4F9444}"/>
                </a:ext>
              </a:extLst>
            </p:cNvPr>
            <p:cNvSpPr/>
            <p:nvPr/>
          </p:nvSpPr>
          <p:spPr>
            <a:xfrm>
              <a:off x="10084904" y="2096631"/>
              <a:ext cx="1622675" cy="217719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이체할 계좌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XX-XXXX-XX</a:t>
              </a: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Oo</a:t>
              </a:r>
              <a:r>
                <a:rPr lang="ko-KR" altLang="en-US" sz="1200" dirty="0">
                  <a:solidFill>
                    <a:schemeClr val="tx1"/>
                  </a:solidFill>
                </a:rPr>
                <a:t>은행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200" dirty="0">
                  <a:solidFill>
                    <a:schemeClr val="tx1"/>
                  </a:solidFill>
                </a:rPr>
                <a:t>500,000</a:t>
              </a:r>
              <a:r>
                <a:rPr lang="ko-KR" altLang="en-US" sz="1200" dirty="0">
                  <a:solidFill>
                    <a:schemeClr val="tx1"/>
                  </a:solidFill>
                </a:rPr>
                <a:t>원</a:t>
              </a: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9131EAB-555B-B936-C70D-89599191EB51}"/>
                </a:ext>
              </a:extLst>
            </p:cNvPr>
            <p:cNvSpPr/>
            <p:nvPr/>
          </p:nvSpPr>
          <p:spPr>
            <a:xfrm>
              <a:off x="8262730" y="2246243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561EBB6-FDD5-3905-37D1-AD3B1DE0F8E2}"/>
                </a:ext>
              </a:extLst>
            </p:cNvPr>
            <p:cNvSpPr txBox="1"/>
            <p:nvPr/>
          </p:nvSpPr>
          <p:spPr>
            <a:xfrm>
              <a:off x="8262730" y="1981215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이체할 계좌</a:t>
              </a: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0B99A34-CE6C-00B5-28BE-5EFCDECCC5FB}"/>
                </a:ext>
              </a:extLst>
            </p:cNvPr>
            <p:cNvSpPr/>
            <p:nvPr/>
          </p:nvSpPr>
          <p:spPr>
            <a:xfrm>
              <a:off x="8262730" y="2913768"/>
              <a:ext cx="1225827" cy="1463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4CDC23-F6D6-14AF-336D-61CEB5101BDD}"/>
                </a:ext>
              </a:extLst>
            </p:cNvPr>
            <p:cNvSpPr txBox="1"/>
            <p:nvPr/>
          </p:nvSpPr>
          <p:spPr>
            <a:xfrm>
              <a:off x="8262730" y="2647082"/>
              <a:ext cx="4154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금액</a:t>
              </a:r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BD00154-BC7F-38EF-D1E1-55169B3A4ADD}"/>
                </a:ext>
              </a:extLst>
            </p:cNvPr>
            <p:cNvSpPr/>
            <p:nvPr/>
          </p:nvSpPr>
          <p:spPr>
            <a:xfrm>
              <a:off x="8429241" y="4073746"/>
              <a:ext cx="872304" cy="211566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>
                  <a:solidFill>
                    <a:schemeClr val="tx1"/>
                  </a:solidFill>
                </a:rPr>
                <a:t>이체하기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3F21-411D-3004-6A56-8D6137B0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62A5664-855D-14C5-F55A-E629611E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037506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기타 </a:t>
            </a:r>
            <a:r>
              <a:rPr lang="en-US" altLang="ko-KR" sz="3200" b="1" dirty="0"/>
              <a:t>UI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751857A-2351-7BB6-4DC5-E80A1CB822E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51B223-7D74-6DCB-4B9E-9506EB92F8C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0375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E9C01983-9369-6175-2BEB-A0499D8B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ABC1B-FD6C-5753-5FED-9051D7761F9D}"/>
              </a:ext>
            </a:extLst>
          </p:cNvPr>
          <p:cNvSpPr txBox="1"/>
          <p:nvPr/>
        </p:nvSpPr>
        <p:spPr>
          <a:xfrm>
            <a:off x="454785" y="707392"/>
            <a:ext cx="2222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메인 화면 </a:t>
            </a:r>
            <a:r>
              <a:rPr lang="en-US" altLang="ko-KR" sz="2800" dirty="0">
                <a:solidFill>
                  <a:srgbClr val="0070C0"/>
                </a:solidFill>
              </a:rPr>
              <a:t>UI</a:t>
            </a:r>
            <a:endParaRPr lang="ko-KR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397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6163867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.(</a:t>
            </a:r>
            <a:r>
              <a:rPr lang="ko-KR" altLang="en-US" dirty="0"/>
              <a:t>사이즈 </a:t>
            </a:r>
            <a:r>
              <a:rPr lang="en-US" altLang="ko-KR" dirty="0"/>
              <a:t>: 960 X 600)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71E715D-0A69-882D-6D3F-82A43F5FE779}"/>
              </a:ext>
            </a:extLst>
          </p:cNvPr>
          <p:cNvGrpSpPr/>
          <p:nvPr/>
        </p:nvGrpSpPr>
        <p:grpSpPr>
          <a:xfrm>
            <a:off x="1535099" y="1521395"/>
            <a:ext cx="4472607" cy="248054"/>
            <a:chOff x="1541725" y="1547461"/>
            <a:chExt cx="1635420" cy="248054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9C13279F-B421-B0D9-2A36-20C1D054404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EBA0C4B-CE03-46A8-C3CE-7FB2EBB26B4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682F1EC5-4463-DE9A-AB01-6AAE55CD4B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DCEC5A1-9D25-1736-8E52-A8A38401CB57}"/>
              </a:ext>
            </a:extLst>
          </p:cNvPr>
          <p:cNvGrpSpPr/>
          <p:nvPr/>
        </p:nvGrpSpPr>
        <p:grpSpPr>
          <a:xfrm rot="5400000">
            <a:off x="110030" y="2931469"/>
            <a:ext cx="2524185" cy="248054"/>
            <a:chOff x="1541725" y="1547461"/>
            <a:chExt cx="1635420" cy="248054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89F3A502-8FE6-C45E-2AAF-4C1DBFD827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5C103328-6D96-8E41-E364-C195FAE81AA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DDFB546-A185-E113-E4DE-DC883895A5F9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F66A1754-7C84-AA63-37D0-4353702646FA}"/>
              </a:ext>
            </a:extLst>
          </p:cNvPr>
          <p:cNvSpPr txBox="1"/>
          <p:nvPr/>
        </p:nvSpPr>
        <p:spPr>
          <a:xfrm>
            <a:off x="3489113" y="130533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960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4C3768-9EFE-1F54-7A34-B587B6892F46}"/>
              </a:ext>
            </a:extLst>
          </p:cNvPr>
          <p:cNvSpPr txBox="1"/>
          <p:nvPr/>
        </p:nvSpPr>
        <p:spPr>
          <a:xfrm>
            <a:off x="848942" y="287083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600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9A16CED-1849-EA09-6F9E-40E0E4FEB0CA}"/>
              </a:ext>
            </a:extLst>
          </p:cNvPr>
          <p:cNvGrpSpPr/>
          <p:nvPr/>
        </p:nvGrpSpPr>
        <p:grpSpPr>
          <a:xfrm>
            <a:off x="8183099" y="1658250"/>
            <a:ext cx="2363058" cy="248054"/>
            <a:chOff x="1541725" y="1547461"/>
            <a:chExt cx="1635420" cy="248054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3B8718F1-7710-E8FE-2677-1D496DEEF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A945933-20C9-F0E9-A5E8-AD67129044A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78DC4A0-8925-7EA2-05D0-7A24B5D8A346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246B7DB-17ED-6606-10D8-87C53199F70D}"/>
              </a:ext>
            </a:extLst>
          </p:cNvPr>
          <p:cNvGrpSpPr/>
          <p:nvPr/>
        </p:nvGrpSpPr>
        <p:grpSpPr>
          <a:xfrm rot="5400000">
            <a:off x="5975952" y="3894250"/>
            <a:ext cx="4177798" cy="248054"/>
            <a:chOff x="1541725" y="1547461"/>
            <a:chExt cx="1635420" cy="248054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C709443-6589-8006-6848-69C321F0397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417698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8CAAEFF4-2D8C-FB02-A700-F6E3F4EF3E1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053112" y="1671488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65251B-440A-0DEC-576F-2B5988323187}"/>
                </a:ext>
              </a:extLst>
            </p:cNvPr>
            <p:cNvCxnSpPr>
              <a:cxnSpLocks/>
            </p:cNvCxnSpPr>
            <p:nvPr/>
          </p:nvCxnSpPr>
          <p:spPr>
            <a:xfrm>
              <a:off x="1541725" y="1671488"/>
              <a:ext cx="163542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50B3C305-76C4-897E-8DEC-5ED97443FB26}"/>
              </a:ext>
            </a:extLst>
          </p:cNvPr>
          <p:cNvSpPr txBox="1"/>
          <p:nvPr/>
        </p:nvSpPr>
        <p:spPr>
          <a:xfrm>
            <a:off x="9082339" y="144037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675</a:t>
            </a:r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7E8FA4-008C-83F1-AC39-261D809FA3D1}"/>
              </a:ext>
            </a:extLst>
          </p:cNvPr>
          <p:cNvSpPr txBox="1"/>
          <p:nvPr/>
        </p:nvSpPr>
        <p:spPr>
          <a:xfrm>
            <a:off x="7525728" y="383361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880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079473"/>
            <a:ext cx="11743921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미니게임은 일시정지상태에서 풀릴 경우 </a:t>
            </a:r>
            <a:r>
              <a:rPr lang="en-US" altLang="ko-KR" dirty="0"/>
              <a:t>3</a:t>
            </a:r>
            <a:r>
              <a:rPr lang="ko-KR" altLang="en-US" dirty="0"/>
              <a:t>초의 카운트 다운이 지나고 게임이 다시 재게 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97040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1934</Words>
  <Application>Microsoft Office PowerPoint</Application>
  <PresentationFormat>와이드스크린</PresentationFormat>
  <Paragraphs>611</Paragraphs>
  <Slides>35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38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기타 UI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104</cp:revision>
  <dcterms:created xsi:type="dcterms:W3CDTF">2025-01-31T13:33:14Z</dcterms:created>
  <dcterms:modified xsi:type="dcterms:W3CDTF">2025-02-12T09:09:32Z</dcterms:modified>
</cp:coreProperties>
</file>