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1" r:id="rId3"/>
    <p:sldId id="269" r:id="rId4"/>
    <p:sldId id="270" r:id="rId5"/>
    <p:sldId id="268" r:id="rId6"/>
    <p:sldId id="273" r:id="rId7"/>
    <p:sldId id="274" r:id="rId8"/>
    <p:sldId id="275" r:id="rId9"/>
    <p:sldId id="276" r:id="rId10"/>
    <p:sldId id="277" r:id="rId11"/>
    <p:sldId id="258" r:id="rId12"/>
    <p:sldId id="259" r:id="rId13"/>
    <p:sldId id="260" r:id="rId14"/>
    <p:sldId id="272" r:id="rId15"/>
    <p:sldId id="261" r:id="rId16"/>
    <p:sldId id="266" r:id="rId17"/>
    <p:sldId id="267" r:id="rId18"/>
    <p:sldId id="263" r:id="rId19"/>
    <p:sldId id="264" r:id="rId20"/>
    <p:sldId id="265" r:id="rId21"/>
    <p:sldId id="262" r:id="rId22"/>
    <p:sldId id="25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B5C55E5-2044-A4F0-B318-9AF10411A914}"/>
              </a:ext>
            </a:extLst>
          </p:cNvPr>
          <p:cNvGrpSpPr/>
          <p:nvPr/>
        </p:nvGrpSpPr>
        <p:grpSpPr>
          <a:xfrm>
            <a:off x="2816087" y="1327300"/>
            <a:ext cx="6546574" cy="248054"/>
            <a:chOff x="1541725" y="1547461"/>
            <a:chExt cx="1635420" cy="248054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14657A9-9F17-2CFC-462A-10E0EB80852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5540DC0F-D57E-4951-A92E-369248393C5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7F30607-4113-B4CB-0D45-F3139DC1CF74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0A03DB8-AD04-BB12-561B-96355E254F84}"/>
              </a:ext>
            </a:extLst>
          </p:cNvPr>
          <p:cNvSpPr txBox="1"/>
          <p:nvPr/>
        </p:nvSpPr>
        <p:spPr>
          <a:xfrm>
            <a:off x="5833588" y="1142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BD245-5F0B-F9E2-E5CE-2028F8AE15EE}"/>
              </a:ext>
            </a:extLst>
          </p:cNvPr>
          <p:cNvGrpSpPr/>
          <p:nvPr/>
        </p:nvGrpSpPr>
        <p:grpSpPr>
          <a:xfrm rot="5400000">
            <a:off x="804666" y="3324025"/>
            <a:ext cx="3745396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4F0AD03-7518-7D35-7D90-AEFF6087D3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EFDCB142-B153-818D-7027-FC8142C8ADC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F5A07189-F3A6-8C74-29AA-7E49DB5FC9E2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0404A7F-0E47-72A7-082D-2F0274B65723}"/>
              </a:ext>
            </a:extLst>
          </p:cNvPr>
          <p:cNvSpPr txBox="1"/>
          <p:nvPr/>
        </p:nvSpPr>
        <p:spPr>
          <a:xfrm>
            <a:off x="2096473" y="3263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720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CD8608-D541-B381-570E-C49C11CA640C}"/>
              </a:ext>
            </a:extLst>
          </p:cNvPr>
          <p:cNvSpPr txBox="1"/>
          <p:nvPr/>
        </p:nvSpPr>
        <p:spPr>
          <a:xfrm>
            <a:off x="5736780" y="526378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3DB2FC7-FE08-D358-C1E6-C9823107C90A}"/>
              </a:ext>
            </a:extLst>
          </p:cNvPr>
          <p:cNvGrpSpPr/>
          <p:nvPr/>
        </p:nvGrpSpPr>
        <p:grpSpPr>
          <a:xfrm>
            <a:off x="3044687" y="5137578"/>
            <a:ext cx="6145693" cy="248054"/>
            <a:chOff x="1541725" y="1547461"/>
            <a:chExt cx="1635420" cy="248054"/>
          </a:xfrm>
        </p:grpSpPr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1B068732-7F41-40DF-AB55-FA483A0D235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66B24E8-F22B-9BED-CAFF-EFC1A85EFD4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1CA1CF29-C7AF-A21C-E0CF-75D2E210E1C5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B0A11F2-824C-A15E-0369-DF24207E6AC5}"/>
              </a:ext>
            </a:extLst>
          </p:cNvPr>
          <p:cNvGrpSpPr/>
          <p:nvPr/>
        </p:nvGrpSpPr>
        <p:grpSpPr>
          <a:xfrm rot="5400000">
            <a:off x="7590664" y="3302490"/>
            <a:ext cx="3440593" cy="248054"/>
            <a:chOff x="1541725" y="1547461"/>
            <a:chExt cx="1635420" cy="248054"/>
          </a:xfrm>
        </p:grpSpPr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859792E-360B-0955-D1C3-EF5B078A25C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C1DCBD0C-7F87-7204-6BDD-5B236A360A9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CA5F091-BE6D-AE9B-E048-3CF4FD77699E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809F516-07E1-7525-3293-B1DC0E03EEEC}"/>
              </a:ext>
            </a:extLst>
          </p:cNvPr>
          <p:cNvSpPr txBox="1"/>
          <p:nvPr/>
        </p:nvSpPr>
        <p:spPr>
          <a:xfrm>
            <a:off x="9332314" y="324185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85E7-6F0A-3B36-43B5-745E167B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86AB63-6F99-176B-68D3-2040E2649D27}"/>
              </a:ext>
            </a:extLst>
          </p:cNvPr>
          <p:cNvGrpSpPr/>
          <p:nvPr/>
        </p:nvGrpSpPr>
        <p:grpSpPr>
          <a:xfrm>
            <a:off x="8166948" y="1662195"/>
            <a:ext cx="1620000" cy="280800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F257089-0C3C-B6CA-DB25-5FAEC3A95C01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55D89FD-8963-0F24-7E63-AEF7DC44F4A9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5F9F357E-5742-DEF2-F856-2A79E9F2CEFF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44787717-D5CE-7ADA-182B-8AC685DDA85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40587862-8DD8-9A7E-151A-E76BA3B351C4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F5AE076-BC01-154B-3B12-5D3055693BD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EAA73B0-8A70-8B8A-9783-20D3B9B55CD6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98E508B-1AA8-53CD-70BF-AD067FB1D64B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74949D3-109B-C620-1BAE-7C3A2720A8BF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F46EE9DD-AC3C-511C-484D-6536ACBBD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6E65A593-D72C-5FA6-48CC-46318A32108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400" dirty="0">
                  <a:solidFill>
                    <a:schemeClr val="tx1"/>
                  </a:solidFill>
                </a:rPr>
                <a:t>l</a:t>
              </a:r>
              <a:endParaRPr lang="ko-KR" altLang="en-US" sz="4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AAFD0878-0E6A-1820-5A22-730390DD5CFD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>
                  <a:solidFill>
                    <a:schemeClr val="bg1"/>
                  </a:solidFill>
                </a:rPr>
                <a:t>답변 </a:t>
              </a:r>
              <a:r>
                <a:rPr lang="en-US" altLang="ko-KR" sz="700" dirty="0">
                  <a:solidFill>
                    <a:schemeClr val="bg1"/>
                  </a:solidFill>
                </a:rPr>
                <a:t>Text</a:t>
              </a:r>
              <a:endParaRPr lang="ko-KR" altLang="en-US" sz="7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5D741FB-6260-6C80-0090-D63EF6847DB4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700" dirty="0">
                  <a:solidFill>
                    <a:schemeClr val="tx1"/>
                  </a:solidFill>
                </a:rPr>
                <a:t>Text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3CB9974-494D-42E8-3150-54518DFDE775}"/>
                </a:ext>
              </a:extLst>
            </p:cNvPr>
            <p:cNvGrpSpPr/>
            <p:nvPr/>
          </p:nvGrpSpPr>
          <p:grpSpPr>
            <a:xfrm>
              <a:off x="4498377" y="723412"/>
              <a:ext cx="2979453" cy="465639"/>
              <a:chOff x="4485125" y="971522"/>
              <a:chExt cx="2979453" cy="465639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CE86B240-85C4-5578-047D-1A2BFDBE6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8CD03099-B4AB-3668-3BD2-84A40DC5D71B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019C1319-3BBD-02D5-F9E3-0605D11399E0}"/>
                  </a:ext>
                </a:extLst>
              </p:cNvPr>
              <p:cNvGrpSpPr/>
              <p:nvPr/>
            </p:nvGrpSpPr>
            <p:grpSpPr>
              <a:xfrm>
                <a:off x="4495431" y="971522"/>
                <a:ext cx="1945576" cy="465639"/>
                <a:chOff x="4495431" y="712266"/>
                <a:chExt cx="1945576" cy="465639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02F22D-B132-89CE-F50C-803E38892940}"/>
                    </a:ext>
                  </a:extLst>
                </p:cNvPr>
                <p:cNvSpPr txBox="1"/>
                <p:nvPr/>
              </p:nvSpPr>
              <p:spPr>
                <a:xfrm>
                  <a:off x="4747428" y="712266"/>
                  <a:ext cx="1693579" cy="4656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97E41C5C-6BE9-798B-8439-D845BC3C14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18BCD91-1BB6-40F7-A5A8-8609C54CA659}"/>
              </a:ext>
            </a:extLst>
          </p:cNvPr>
          <p:cNvGrpSpPr/>
          <p:nvPr/>
        </p:nvGrpSpPr>
        <p:grpSpPr>
          <a:xfrm>
            <a:off x="4612864" y="1662195"/>
            <a:ext cx="1620000" cy="2808000"/>
            <a:chOff x="4350319" y="516834"/>
            <a:chExt cx="3256428" cy="566435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0B0AC-3920-CE2F-1705-D1AA71DA0FE4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7BB81F24-71BE-DA08-C1E3-4B542D0BE44C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AFDCE65A-61A9-BD41-76F5-45B0077186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CAA0AAA6-9E05-D2B5-F2F0-EAFAB07AB6C4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AECF8D-1784-9D78-6A97-DE5789F0327A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EC12C5-A48D-C180-B542-1C9AE97FB7BC}"/>
                </a:ext>
              </a:extLst>
            </p:cNvPr>
            <p:cNvSpPr txBox="1"/>
            <p:nvPr/>
          </p:nvSpPr>
          <p:spPr>
            <a:xfrm>
              <a:off x="4747428" y="696746"/>
              <a:ext cx="1693580" cy="49668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말풍선: 사각형 43">
              <a:extLst>
                <a:ext uri="{FF2B5EF4-FFF2-40B4-BE49-F238E27FC236}">
                  <a16:creationId xmlns:a16="http://schemas.microsoft.com/office/drawing/2014/main" id="{A6133724-8991-E7B3-E52E-87F4CBF2891F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800" dirty="0">
                  <a:solidFill>
                    <a:schemeClr val="tx1"/>
                  </a:solidFill>
                </a:rPr>
                <a:t>Text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163CBBC-8087-3539-CB6D-4E6F88B16C4B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36B8663F-08E9-4859-0016-8CB94960254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91003F55-A90E-43C9-1000-50A56B4C01FB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 descr="왼쪽 캐럿 단색으로 채워진">
              <a:extLst>
                <a:ext uri="{FF2B5EF4-FFF2-40B4-BE49-F238E27FC236}">
                  <a16:creationId xmlns:a16="http://schemas.microsoft.com/office/drawing/2014/main" id="{9326D12E-A258-03CA-4D6B-A8800F44D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5295673-02E7-0204-9A92-EC922E6943F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그래픽 49" descr="오른쪽 캐럿 단색으로 채워진">
              <a:extLst>
                <a:ext uri="{FF2B5EF4-FFF2-40B4-BE49-F238E27FC236}">
                  <a16:creationId xmlns:a16="http://schemas.microsoft.com/office/drawing/2014/main" id="{D4979BEB-4FAD-7D4B-4683-28B0BBE8B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CA9FD597-5CD2-7911-0A83-ED30079624E8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500" dirty="0">
                  <a:solidFill>
                    <a:schemeClr val="tx1"/>
                  </a:solidFill>
                </a:rPr>
                <a:t>l</a:t>
              </a:r>
              <a:endParaRPr lang="ko-KR" altLang="en-US" sz="500" dirty="0">
                <a:solidFill>
                  <a:schemeClr val="tx1"/>
                </a:solidFill>
              </a:endParaRPr>
            </a:p>
          </p:txBody>
        </p:sp>
        <p:sp>
          <p:nvSpPr>
            <p:cNvPr id="52" name="말풍선: 사각형 51">
              <a:extLst>
                <a:ext uri="{FF2B5EF4-FFF2-40B4-BE49-F238E27FC236}">
                  <a16:creationId xmlns:a16="http://schemas.microsoft.com/office/drawing/2014/main" id="{4823790A-248B-664A-6CE2-61C77855CC7E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선택지 </a:t>
              </a:r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r>
                <a:rPr lang="ko-KR" altLang="en-US" sz="800" dirty="0">
                  <a:solidFill>
                    <a:schemeClr val="bg1"/>
                  </a:solidFill>
                </a:rPr>
                <a:t> </a:t>
              </a:r>
              <a:r>
                <a:rPr lang="en-US" altLang="ko-KR" sz="800" dirty="0">
                  <a:solidFill>
                    <a:schemeClr val="bg1"/>
                  </a:solidFill>
                </a:rPr>
                <a:t>Text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D53D925C-8BCC-4894-69CD-4BD9EBE14653}"/>
              </a:ext>
            </a:extLst>
          </p:cNvPr>
          <p:cNvGrpSpPr/>
          <p:nvPr/>
        </p:nvGrpSpPr>
        <p:grpSpPr>
          <a:xfrm>
            <a:off x="1058780" y="1662195"/>
            <a:ext cx="1620000" cy="2808000"/>
            <a:chOff x="1058780" y="1633285"/>
            <a:chExt cx="1620000" cy="280800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D6600AC-437A-CD5B-4442-C2E90210A64B}"/>
                </a:ext>
              </a:extLst>
            </p:cNvPr>
            <p:cNvGrpSpPr/>
            <p:nvPr/>
          </p:nvGrpSpPr>
          <p:grpSpPr>
            <a:xfrm>
              <a:off x="1058780" y="1633285"/>
              <a:ext cx="1620000" cy="2808000"/>
              <a:chOff x="4350319" y="516834"/>
              <a:chExt cx="3256428" cy="5664350"/>
            </a:xfrm>
          </p:grpSpPr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B9A71E04-3B11-411A-28B1-54E7C5CDFF85}"/>
                  </a:ext>
                </a:extLst>
              </p:cNvPr>
              <p:cNvGrpSpPr/>
              <p:nvPr/>
            </p:nvGrpSpPr>
            <p:grpSpPr>
              <a:xfrm>
                <a:off x="4350319" y="516834"/>
                <a:ext cx="3256428" cy="5664350"/>
                <a:chOff x="7454978" y="591749"/>
                <a:chExt cx="2571297" cy="447260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2CD90435-7396-5547-8F77-273F5DE6C6F1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6" name="사각형: 둥근 모서리 15">
                    <a:extLst>
                      <a:ext uri="{FF2B5EF4-FFF2-40B4-BE49-F238E27FC236}">
                        <a16:creationId xmlns:a16="http://schemas.microsoft.com/office/drawing/2014/main" id="{BB3C7FA1-ADDC-F3ED-8A10-2A7042945B1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  <p:sp>
                <p:nvSpPr>
                  <p:cNvPr id="17" name="타원 16">
                    <a:extLst>
                      <a:ext uri="{FF2B5EF4-FFF2-40B4-BE49-F238E27FC236}">
                        <a16:creationId xmlns:a16="http://schemas.microsoft.com/office/drawing/2014/main" id="{DF11EF05-5928-356B-3C9A-8C31D1E96D1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100"/>
                  </a:p>
                </p:txBody>
              </p:sp>
            </p:grp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640A8C76-165C-A677-652B-0B0EF8EF37A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27E18C-D3EF-B789-9150-E6E72B82711A}"/>
                  </a:ext>
                </a:extLst>
              </p:cNvPr>
              <p:cNvSpPr txBox="1"/>
              <p:nvPr/>
            </p:nvSpPr>
            <p:spPr>
              <a:xfrm>
                <a:off x="4747428" y="696746"/>
                <a:ext cx="1693580" cy="49668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말풍선: 사각형 4">
                <a:extLst>
                  <a:ext uri="{FF2B5EF4-FFF2-40B4-BE49-F238E27FC236}">
                    <a16:creationId xmlns:a16="http://schemas.microsoft.com/office/drawing/2014/main" id="{BAFE0521-0815-8A00-2A6B-060FF95D2585}"/>
                  </a:ext>
                </a:extLst>
              </p:cNvPr>
              <p:cNvSpPr/>
              <p:nvPr/>
            </p:nvSpPr>
            <p:spPr>
              <a:xfrm>
                <a:off x="4747428" y="1368909"/>
                <a:ext cx="2268582" cy="393630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Text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1A87959-B36B-933C-0E91-D6FB13C3B62F}"/>
                  </a:ext>
                </a:extLst>
              </p:cNvPr>
              <p:cNvSpPr/>
              <p:nvPr/>
            </p:nvSpPr>
            <p:spPr>
              <a:xfrm>
                <a:off x="4644631" y="4858447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6046E0B-1972-5BB7-7EB9-C5934B42F94A}"/>
                  </a:ext>
                </a:extLst>
              </p:cNvPr>
              <p:cNvSpPr/>
              <p:nvPr/>
            </p:nvSpPr>
            <p:spPr>
              <a:xfrm>
                <a:off x="4644631" y="5197313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0382201-599E-1A53-CA98-72731A447C2D}"/>
                  </a:ext>
                </a:extLst>
              </p:cNvPr>
              <p:cNvSpPr/>
              <p:nvPr/>
            </p:nvSpPr>
            <p:spPr>
              <a:xfrm>
                <a:off x="4644631" y="5536178"/>
                <a:ext cx="2679289" cy="30107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대답 선택지 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3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9" name="그래픽 8" descr="왼쪽 캐럿 단색으로 채워진">
                <a:extLst>
                  <a:ext uri="{FF2B5EF4-FFF2-40B4-BE49-F238E27FC236}">
                    <a16:creationId xmlns:a16="http://schemas.microsoft.com/office/drawing/2014/main" id="{AEB71FDD-34E8-56CF-9C45-90192F35F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95431" y="7650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9232BEB5-58FF-6E69-0205-6735632A8FCD}"/>
                  </a:ext>
                </a:extLst>
              </p:cNvPr>
              <p:cNvCxnSpPr/>
              <p:nvPr/>
            </p:nvCxnSpPr>
            <p:spPr>
              <a:xfrm>
                <a:off x="4495431" y="1186070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래픽 10" descr="오른쪽 캐럿 단색으로 채워진">
                <a:extLst>
                  <a:ext uri="{FF2B5EF4-FFF2-40B4-BE49-F238E27FC236}">
                    <a16:creationId xmlns:a16="http://schemas.microsoft.com/office/drawing/2014/main" id="{2A127E65-194A-A497-A5E3-502F2E60F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2487" y="439640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E53428CA-03D9-850C-79A1-9856CACDB333}"/>
                  </a:ext>
                </a:extLst>
              </p:cNvPr>
              <p:cNvSpPr/>
              <p:nvPr/>
            </p:nvSpPr>
            <p:spPr>
              <a:xfrm>
                <a:off x="4908419" y="4417488"/>
                <a:ext cx="2140226" cy="301077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l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EBD6DF1-88A9-84E1-F2FE-D02A002DEB83}"/>
                </a:ext>
              </a:extLst>
            </p:cNvPr>
            <p:cNvSpPr/>
            <p:nvPr/>
          </p:nvSpPr>
          <p:spPr>
            <a:xfrm>
              <a:off x="1169876" y="3760057"/>
              <a:ext cx="1374830" cy="18686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C9BCDD0C-5EEB-D8E2-91A8-60FE0850A27B}"/>
              </a:ext>
            </a:extLst>
          </p:cNvPr>
          <p:cNvSpPr/>
          <p:nvPr/>
        </p:nvSpPr>
        <p:spPr>
          <a:xfrm>
            <a:off x="3156618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4E7735E1-2B31-6734-5892-384B811024C0}"/>
              </a:ext>
            </a:extLst>
          </p:cNvPr>
          <p:cNvSpPr/>
          <p:nvPr/>
        </p:nvSpPr>
        <p:spPr>
          <a:xfrm>
            <a:off x="6710702" y="2823879"/>
            <a:ext cx="978408" cy="484632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DCF344-A888-CC7E-D1C5-1D8224FE00D0}"/>
              </a:ext>
            </a:extLst>
          </p:cNvPr>
          <p:cNvSpPr/>
          <p:nvPr/>
        </p:nvSpPr>
        <p:spPr>
          <a:xfrm>
            <a:off x="1070422" y="1670388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7165814-781B-927D-915A-C39B344E1214}"/>
              </a:ext>
            </a:extLst>
          </p:cNvPr>
          <p:cNvSpPr/>
          <p:nvPr/>
        </p:nvSpPr>
        <p:spPr>
          <a:xfrm>
            <a:off x="4610889" y="167403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0668B3C6-94FF-5275-0845-DA7AB5002AE9}"/>
              </a:ext>
            </a:extLst>
          </p:cNvPr>
          <p:cNvSpPr/>
          <p:nvPr/>
        </p:nvSpPr>
        <p:spPr>
          <a:xfrm>
            <a:off x="8173573" y="1671920"/>
            <a:ext cx="368889" cy="36888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8768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3E25-910B-DAD0-4160-0DEEE8D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4EEB47-4F54-C36B-86C0-C6FC65594681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A4B05E8-9151-CAEB-F0C1-D3D69526A68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3CA2FC3-C50A-A6F3-DD03-6FE23DCF8B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7896EC4-B825-3B6A-9055-871FFE045E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71AADE7-EBAF-2473-0957-068A0BB3111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B95DB4B-968F-EAFC-3919-3B6F0DB9476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DD1BDF0-72E4-AF61-5680-1EB351B3290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2420A3C-AC79-B799-DAE3-59DF953EB2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FF59EB-0268-827E-A53D-D7A0AEB097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D1249C-9158-D351-8588-12175806DF5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F7A34F2-1A28-1821-1E24-5E9398BDB8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8328275D-5C52-ACB1-F535-9526E119A87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3A9B66CD-633E-7646-A27B-9CF9C02D592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C7947613-C4A3-B931-FF26-B750D711F9C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B576A09-D143-5335-89BF-A326133C73C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EE21E2F-DA4A-B8E0-E6F3-8EF469C4EF1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E47A2956-F7C3-108E-7811-24A40AC1675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4433301-2AED-213C-C5C5-3BC04CF84735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787D96F2-6921-7964-AB29-3E42CFEF35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5CB2A1B6-C401-294E-F63D-7BC1A09C99B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D82CD413-14AB-B794-40D9-7A33D4DDC5E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D4210B0-8583-11D7-33A7-DFB5065AB8C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3D648-5C75-E05E-8C8E-1903E503209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C4B5DA-DF20-7447-EAA8-27051DF794A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EC8D187-C367-E29F-8174-1FA8C21974B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B7175329-2CB7-9357-F751-F50668E76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5562EE-7AE4-0CDB-966B-F24C04695238}"/>
              </a:ext>
            </a:extLst>
          </p:cNvPr>
          <p:cNvSpPr/>
          <p:nvPr/>
        </p:nvSpPr>
        <p:spPr>
          <a:xfrm>
            <a:off x="7049052" y="2188546"/>
            <a:ext cx="4399721" cy="2529395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BEFD984-CE4A-9A2B-16E7-D8EC0FB6D99C}"/>
              </a:ext>
            </a:extLst>
          </p:cNvPr>
          <p:cNvGrpSpPr/>
          <p:nvPr/>
        </p:nvGrpSpPr>
        <p:grpSpPr>
          <a:xfrm>
            <a:off x="7200459" y="2279836"/>
            <a:ext cx="4132531" cy="2324549"/>
            <a:chOff x="371062" y="208722"/>
            <a:chExt cx="11449877" cy="644055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51E1DD0-2F45-1CCD-2153-199549DDE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6CB780-E26F-9A52-76EB-E7549749FEB4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60B546B-9665-8627-34D7-C15C8B432BF1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7BB025-8931-050A-921F-F646E719D328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F489AFF-83A4-1F2B-EE47-149D4B33835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13AA435-E3A9-DD22-7C13-12C66543FA0B}"/>
                </a:ext>
              </a:extLst>
            </p:cNvPr>
            <p:cNvSpPr txBox="1"/>
            <p:nvPr/>
          </p:nvSpPr>
          <p:spPr>
            <a:xfrm>
              <a:off x="9932503" y="311425"/>
              <a:ext cx="1563757" cy="341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173C80C1-0CF7-39E7-9B0D-7B330101E123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E2EF80DD-9D37-B274-9AF4-7C539C34E6F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C6244B0-5C80-D7EF-7BC3-0DB1D70E510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83C9AB7C-294B-A2F4-75E9-1C2AC8CF1FB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14196FD-90A2-2571-AE8E-154BCF9371BF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B95FAAE-B803-10FE-125E-33B6D2DEAA7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2E15D489-BE8B-A907-2639-1C123DCC093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96BF57E-330C-3FF2-1CBD-BEDB098D43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041BDF0-ED7E-CF2A-1B55-8C191B32B893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52BD824-72A0-CD19-1608-0F272920AA75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09DD4E4-2E35-DA86-A2DE-3541A0D9522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842ED4D7-EAD4-4A42-AD30-CD75AD517E1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D84D82B5-1E8A-3E9E-66A2-BB266E6271D9}"/>
              </a:ext>
            </a:extLst>
          </p:cNvPr>
          <p:cNvSpPr/>
          <p:nvPr/>
        </p:nvSpPr>
        <p:spPr>
          <a:xfrm>
            <a:off x="7078353" y="3404756"/>
            <a:ext cx="96975" cy="969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D8FD60-6F6A-ED0C-C31C-6FE225ACDA78}"/>
              </a:ext>
            </a:extLst>
          </p:cNvPr>
          <p:cNvSpPr/>
          <p:nvPr/>
        </p:nvSpPr>
        <p:spPr>
          <a:xfrm>
            <a:off x="8741252" y="2324806"/>
            <a:ext cx="1024227" cy="188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805DA6-7FB7-27CB-C963-3B3F54288AE3}"/>
              </a:ext>
            </a:extLst>
          </p:cNvPr>
          <p:cNvSpPr/>
          <p:nvPr/>
        </p:nvSpPr>
        <p:spPr>
          <a:xfrm>
            <a:off x="7200459" y="2276497"/>
            <a:ext cx="4132530" cy="23245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2071962-B444-E503-D665-B248710063FE}"/>
              </a:ext>
            </a:extLst>
          </p:cNvPr>
          <p:cNvSpPr/>
          <p:nvPr/>
        </p:nvSpPr>
        <p:spPr>
          <a:xfrm>
            <a:off x="8661095" y="3119256"/>
            <a:ext cx="1186488" cy="6735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pic>
        <p:nvPicPr>
          <p:cNvPr id="35" name="그림 3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DDC21A-BAC8-6C8A-2D87-4849B7AE20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72"/>
          <a:stretch/>
        </p:blipFill>
        <p:spPr>
          <a:xfrm>
            <a:off x="7905829" y="2274778"/>
            <a:ext cx="2599699" cy="580597"/>
          </a:xfrm>
          <a:prstGeom prst="rect">
            <a:avLst/>
          </a:prstGeom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8BD9074-8951-F2F3-D170-0D815454B87E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85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899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2929192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9656-3D54-0BC1-0DD3-CEDA7A8B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756EE3-5291-3BD5-9A20-7EC88247BBCC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9B4C6A-DC81-5FDC-89EB-10FFD4E4C0B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9FC0393-C28F-6335-BA10-2CDDF725FEB1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601DB66-B6BD-6F59-E7FC-904A1A4EFAA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D32FE1-12A2-FA36-3F6B-F93950F95AA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F703094-FB0C-E465-B08D-268512F593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5F148C6-C684-F72E-4797-D366384642F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B4CA5E-A61A-CEBF-CD16-E1D23490AE87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8E531DB-92CC-2670-6961-50319832443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3DF747E-9D77-6C47-1CC5-74DDB3F63144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AED0B3-B0CC-BB74-7098-97BE49382CC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5D89FF1-E700-F497-B333-AABDD5078C4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413F7EB1-9F74-191C-20D5-82C636A5F24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2A63283E-A480-7A2C-766B-FCA2D4E6428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9DD1C029-79A4-EB13-FF37-47A15B72C51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6F5CC2B9-B349-CB2C-E14F-546ED048A76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2E13C79-A332-D578-3B09-8C13CC304A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81A8474-CBCB-6385-D783-A325DD96E34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86AEB0D8-0E35-FA19-AF85-92DDCAD00BD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C857CA9A-9221-E0EE-F17B-785072531B9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8C336EE1-9801-BD28-D9EE-A09DC44FC95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1793B380-38B4-B425-5DCC-CAB816EC194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07BA4FF3-7802-B483-FD66-80380FA531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95A9D6C-B2CB-B02A-33ED-2A03FD2630B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D112DE5-8EDD-6C28-9694-92AE6F65BF4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E62452B-8D56-A92D-475F-11858047D22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93859C-50B3-8B85-5D73-21BB3AF7B9F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0780F0-8C93-F40C-5B26-3A9FF714ED70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ED75198-566A-29D9-FA50-FEA232895E60}"/>
                  </a:ext>
                </a:extLst>
              </p:cNvPr>
              <p:cNvGrpSpPr/>
              <p:nvPr/>
            </p:nvGrpSpPr>
            <p:grpSpPr>
              <a:xfrm>
                <a:off x="3299791" y="1759879"/>
                <a:ext cx="5632174" cy="1182103"/>
                <a:chOff x="3299791" y="1759879"/>
                <a:chExt cx="5632174" cy="1182103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16AAE43D-C41C-2F00-102B-D8AE77A63039}"/>
                    </a:ext>
                  </a:extLst>
                </p:cNvPr>
                <p:cNvSpPr/>
                <p:nvPr/>
              </p:nvSpPr>
              <p:spPr>
                <a:xfrm>
                  <a:off x="3299791" y="1759879"/>
                  <a:ext cx="5632174" cy="118210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7A08756D-EF7F-926F-28D6-05B9B29347DE}"/>
                    </a:ext>
                  </a:extLst>
                </p:cNvPr>
                <p:cNvSpPr/>
                <p:nvPr/>
              </p:nvSpPr>
              <p:spPr>
                <a:xfrm>
                  <a:off x="3942522" y="1848148"/>
                  <a:ext cx="4750904" cy="981191"/>
                </a:xfrm>
                <a:prstGeom prst="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sz="1500" dirty="0">
                      <a:solidFill>
                        <a:schemeClr val="tx1"/>
                      </a:solidFill>
                    </a:rPr>
                    <a:t>OO</a:t>
                  </a:r>
                  <a:r>
                    <a:rPr lang="ko-KR" altLang="en-US" sz="1500" dirty="0">
                      <a:solidFill>
                        <a:schemeClr val="tx1"/>
                      </a:solidFill>
                    </a:rPr>
                    <a:t>아 우리 몇 시에 만나기로 했지</a:t>
                  </a:r>
                  <a:r>
                    <a:rPr lang="en-US" altLang="ko-KR" sz="1500" dirty="0">
                      <a:solidFill>
                        <a:schemeClr val="tx1"/>
                      </a:solidFill>
                    </a:rPr>
                    <a:t>?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E4231709-D5DA-70B4-F1CF-7974C0D57749}"/>
                    </a:ext>
                  </a:extLst>
                </p:cNvPr>
                <p:cNvGrpSpPr/>
                <p:nvPr/>
              </p:nvGrpSpPr>
              <p:grpSpPr>
                <a:xfrm>
                  <a:off x="4094364" y="2631887"/>
                  <a:ext cx="4447221" cy="259070"/>
                  <a:chOff x="4055165" y="2631887"/>
                  <a:chExt cx="4447221" cy="25907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180C3E7E-3B4C-7D66-E0FA-11BDFE3E80BC}"/>
                      </a:ext>
                    </a:extLst>
                  </p:cNvPr>
                  <p:cNvSpPr/>
                  <p:nvPr/>
                </p:nvSpPr>
                <p:spPr>
                  <a:xfrm>
                    <a:off x="4055165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읽음으로 처리</a:t>
                    </a: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5A3E30FA-EE51-F696-49C8-9888B6C51567}"/>
                      </a:ext>
                    </a:extLst>
                  </p:cNvPr>
                  <p:cNvSpPr/>
                  <p:nvPr/>
                </p:nvSpPr>
                <p:spPr>
                  <a:xfrm>
                    <a:off x="6978386" y="2631887"/>
                    <a:ext cx="1524000" cy="25907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tx1"/>
                        </a:solidFill>
                      </a:rPr>
                      <a:t>답장</a:t>
                    </a:r>
                  </a:p>
                </p:txBody>
              </p:sp>
            </p:grpSp>
          </p:grp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E37E7BD2-AB5E-456F-B9FF-9A5616A9E33B}"/>
                  </a:ext>
                </a:extLst>
              </p:cNvPr>
              <p:cNvSpPr/>
              <p:nvPr/>
            </p:nvSpPr>
            <p:spPr>
              <a:xfrm>
                <a:off x="3398625" y="1833589"/>
                <a:ext cx="414013" cy="41401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2A590E-981A-2F8E-8872-1D0926188035}"/>
                </a:ext>
              </a:extLst>
            </p:cNvPr>
            <p:cNvSpPr/>
            <p:nvPr/>
          </p:nvSpPr>
          <p:spPr>
            <a:xfrm>
              <a:off x="3213652" y="1748121"/>
              <a:ext cx="5802366" cy="11988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78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0B500-6CFA-A743-DF2B-71B0E1B19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61F124-4EB6-2C72-78CD-C18EDF114F9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0AB242-408E-4F41-7EE0-3CB226AD6A8A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FBBCF8C-3C06-2EED-0348-C261AB625800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8F17E12-C386-6653-5ADA-219E04511290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F041FEB-70B1-841E-9E81-806FA0FFDBC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3FE1CD59-02E3-019A-5908-23CB0E268FDA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CCCEB56A-D3FF-E115-066B-3F6923C097C7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A62C24-EE28-C3FA-F803-4FC9ACC92A9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37C286-1CC4-7EF8-EE0B-638C67A0EA3F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F985219A-FB45-DC9F-D30A-4C7996DBF2A1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C0F578B6-760C-4930-5FFD-9EB87462F5F0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9FC73385-3943-F794-E6CB-BB0E72F88AFA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23C058F-7D9A-813C-424A-99E4FBBA90F9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래픽 48" descr="왼쪽 캐럿 단색으로 채워진">
              <a:extLst>
                <a:ext uri="{FF2B5EF4-FFF2-40B4-BE49-F238E27FC236}">
                  <a16:creationId xmlns:a16="http://schemas.microsoft.com/office/drawing/2014/main" id="{5B5202DC-0907-AA8F-1FE4-3EAB773E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3479D8F-93CB-498B-7432-8DDA799C8EE6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0F9B98F9-93DB-D76E-DF5F-A12FED131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881EAB3-B7CE-31EA-9A25-F47E1D2E81D2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F5BAE2E2-37C3-129B-9D6C-CFB31E6CE949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480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57CE-8BDC-868D-7465-D31BD059A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8FB209-0B94-4592-AD83-F4D216461197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D07576-FE14-174D-6675-F591CC118CEB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6245C6A-50B9-614F-8C65-A59FE54C0AD5}"/>
              </a:ext>
            </a:extLst>
          </p:cNvPr>
          <p:cNvGrpSpPr/>
          <p:nvPr/>
        </p:nvGrpSpPr>
        <p:grpSpPr>
          <a:xfrm>
            <a:off x="4350319" y="516834"/>
            <a:ext cx="3256428" cy="5664350"/>
            <a:chOff x="4350319" y="516834"/>
            <a:chExt cx="3256428" cy="566435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85489A4-69EB-F4DB-1FE1-73014BB482F9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BDFD8C-131E-9A6D-70D8-D304BBD90AB6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192A6482-F0B4-6ABB-7370-E94097CFA52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7" name="타원 46">
                  <a:extLst>
                    <a:ext uri="{FF2B5EF4-FFF2-40B4-BE49-F238E27FC236}">
                      <a16:creationId xmlns:a16="http://schemas.microsoft.com/office/drawing/2014/main" id="{69E41CE8-E741-F4EE-E64B-3D9A0E38D9DC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7BDDC7E-F713-A205-D456-C935465D6B2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C4DA43C6-B751-3577-AAE8-5144C238B608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11D79BB-9923-EEB0-7EA4-0BFD3252C902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A22A3878-36E1-A998-01CD-E9B8E503E319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D15E840A-8EBC-500F-15BA-B188A4739FA0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래픽 52" descr="오른쪽 캐럿 단색으로 채워진">
              <a:extLst>
                <a:ext uri="{FF2B5EF4-FFF2-40B4-BE49-F238E27FC236}">
                  <a16:creationId xmlns:a16="http://schemas.microsoft.com/office/drawing/2014/main" id="{E03FC194-3E6C-5110-CB8E-292D3A7CE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03E6B2C-3FD7-BF4C-C27F-5CAB3FCB30DF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말풍선: 사각형 54">
              <a:extLst>
                <a:ext uri="{FF2B5EF4-FFF2-40B4-BE49-F238E27FC236}">
                  <a16:creationId xmlns:a16="http://schemas.microsoft.com/office/drawing/2014/main" id="{82EC0E8C-03BB-9E38-7D21-97C4356B027B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" name="말풍선: 사각형 1">
              <a:extLst>
                <a:ext uri="{FF2B5EF4-FFF2-40B4-BE49-F238E27FC236}">
                  <a16:creationId xmlns:a16="http://schemas.microsoft.com/office/drawing/2014/main" id="{DE5590F4-4E8D-4268-7778-9C996748F263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55B9193C-70A2-0F1C-BA93-2488D8C54AF7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" name="말풍선: 사각형 3">
              <a:extLst>
                <a:ext uri="{FF2B5EF4-FFF2-40B4-BE49-F238E27FC236}">
                  <a16:creationId xmlns:a16="http://schemas.microsoft.com/office/drawing/2014/main" id="{61B33AF7-F2A4-1D84-06A7-746688D8324A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8C6703-EDFD-6FDD-D6DC-83146C7AACB2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730CA1F-215C-16CD-AA3F-A7F70E8DE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8F92014-6A23-CBC8-612E-1EAE0C9F980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70098F1D-AD1F-AE61-747A-DB3A313119F4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114ABF7-2AEE-0EBC-BF17-66BD827CF1C8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9" name="그래픽 48" descr="왼쪽 캐럿 단색으로 채워진">
                  <a:extLst>
                    <a:ext uri="{FF2B5EF4-FFF2-40B4-BE49-F238E27FC236}">
                      <a16:creationId xmlns:a16="http://schemas.microsoft.com/office/drawing/2014/main" id="{421204E8-CD06-113C-7EAC-1AEC7ED27B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056659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2F8AD25-57E3-2F8E-E847-9D6614B8D6C3}"/>
              </a:ext>
            </a:extLst>
          </p:cNvPr>
          <p:cNvGrpSpPr/>
          <p:nvPr/>
        </p:nvGrpSpPr>
        <p:grpSpPr>
          <a:xfrm>
            <a:off x="1149919" y="503582"/>
            <a:ext cx="3256428" cy="5664350"/>
            <a:chOff x="4350319" y="516834"/>
            <a:chExt cx="3256428" cy="566435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FF628BB-B97A-6775-A324-83CCE2FDE9D8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A39439D9-98D9-F31C-DD84-B924C9FD1D1B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1F5633D1-1316-4234-D039-3696E9FDABB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D6BE5C6E-D1B8-306A-7760-E703610C2F31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58474EC-02D9-1E90-3AE3-E3C5E63EAE37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1357E6-0487-76E1-C54E-1355455EBB96}"/>
                </a:ext>
              </a:extLst>
            </p:cNvPr>
            <p:cNvSpPr txBox="1"/>
            <p:nvPr/>
          </p:nvSpPr>
          <p:spPr>
            <a:xfrm>
              <a:off x="4747428" y="775812"/>
              <a:ext cx="1693579" cy="338554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altLang="ko-KR" sz="1600" dirty="0">
                  <a:solidFill>
                    <a:schemeClr val="tx1"/>
                  </a:solidFill>
                </a:rPr>
                <a:t>NPC</a:t>
              </a:r>
              <a:r>
                <a:rPr lang="ko-KR" altLang="en-US" sz="1600" dirty="0">
                  <a:solidFill>
                    <a:schemeClr val="tx1"/>
                  </a:solidFill>
                </a:rPr>
                <a:t>이름</a:t>
              </a: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말풍선: 사각형 4">
              <a:extLst>
                <a:ext uri="{FF2B5EF4-FFF2-40B4-BE49-F238E27FC236}">
                  <a16:creationId xmlns:a16="http://schemas.microsoft.com/office/drawing/2014/main" id="{B80ED136-B9F5-9FD4-979C-3F4A767FC3C2}"/>
                </a:ext>
              </a:extLst>
            </p:cNvPr>
            <p:cNvSpPr/>
            <p:nvPr/>
          </p:nvSpPr>
          <p:spPr>
            <a:xfrm>
              <a:off x="4747428" y="1368909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1148CEEC-1724-0FD4-D581-E3F9DC1FD029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BD131F6-E474-1FE1-DEC7-398EC3DC82EF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19F5019-B71D-74C1-999F-0A3C0560D3E6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래픽 8" descr="왼쪽 캐럿 단색으로 채워진">
              <a:extLst>
                <a:ext uri="{FF2B5EF4-FFF2-40B4-BE49-F238E27FC236}">
                  <a16:creationId xmlns:a16="http://schemas.microsoft.com/office/drawing/2014/main" id="{4DFB7CE9-C28C-4F4A-1A9E-29EC0DB93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431" y="765089"/>
              <a:ext cx="360000" cy="360000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7F7E1CE-A066-4700-7FF7-CBE91FD983DB}"/>
                </a:ext>
              </a:extLst>
            </p:cNvPr>
            <p:cNvCxnSpPr/>
            <p:nvPr/>
          </p:nvCxnSpPr>
          <p:spPr>
            <a:xfrm>
              <a:off x="4495431" y="1186070"/>
              <a:ext cx="297945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 descr="오른쪽 캐럿 단색으로 채워진">
              <a:extLst>
                <a:ext uri="{FF2B5EF4-FFF2-40B4-BE49-F238E27FC236}">
                  <a16:creationId xmlns:a16="http://schemas.microsoft.com/office/drawing/2014/main" id="{A641B75E-4C0E-0216-CE8F-1A82C253E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8AA26B3-9D1F-8EA5-06CE-FA18922EE52A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말풍선: 사각형 12">
              <a:extLst>
                <a:ext uri="{FF2B5EF4-FFF2-40B4-BE49-F238E27FC236}">
                  <a16:creationId xmlns:a16="http://schemas.microsoft.com/office/drawing/2014/main" id="{4E2DCD3B-8367-98F2-C1F9-37E82181E1B3}"/>
                </a:ext>
              </a:extLst>
            </p:cNvPr>
            <p:cNvSpPr/>
            <p:nvPr/>
          </p:nvSpPr>
          <p:spPr>
            <a:xfrm>
              <a:off x="4951770" y="2066974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C1C825-EB39-0864-1B54-33BEC677EE5E}"/>
              </a:ext>
            </a:extLst>
          </p:cNvPr>
          <p:cNvGrpSpPr/>
          <p:nvPr/>
        </p:nvGrpSpPr>
        <p:grpSpPr>
          <a:xfrm>
            <a:off x="6980875" y="503581"/>
            <a:ext cx="3256428" cy="5664350"/>
            <a:chOff x="4350319" y="516834"/>
            <a:chExt cx="3256428" cy="5664350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5E474CE7-ED12-750A-75A3-873D26C06173}"/>
                </a:ext>
              </a:extLst>
            </p:cNvPr>
            <p:cNvGrpSpPr/>
            <p:nvPr/>
          </p:nvGrpSpPr>
          <p:grpSpPr>
            <a:xfrm>
              <a:off x="4350319" y="516834"/>
              <a:ext cx="3256428" cy="5664350"/>
              <a:chOff x="7454978" y="591749"/>
              <a:chExt cx="2571297" cy="4472608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F2061259-6B1C-4F7E-DC7B-ADADCA7ECDE7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7A0DF311-8F15-9E19-AAA2-B5185CFBF9B3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736DEF9A-F671-3DBD-6235-C8414E773713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CDD0D21-E2BE-EF54-3B40-4274931DFD0D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20" name="말풍선: 사각형 19">
              <a:extLst>
                <a:ext uri="{FF2B5EF4-FFF2-40B4-BE49-F238E27FC236}">
                  <a16:creationId xmlns:a16="http://schemas.microsoft.com/office/drawing/2014/main" id="{B7AC80D0-AAA9-CC94-CB2F-B71A230B2F34}"/>
                </a:ext>
              </a:extLst>
            </p:cNvPr>
            <p:cNvSpPr/>
            <p:nvPr/>
          </p:nvSpPr>
          <p:spPr>
            <a:xfrm>
              <a:off x="4786168" y="1667036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B16C3C-2F87-173B-712F-DDD8CC43CA5C}"/>
                </a:ext>
              </a:extLst>
            </p:cNvPr>
            <p:cNvSpPr/>
            <p:nvPr/>
          </p:nvSpPr>
          <p:spPr>
            <a:xfrm>
              <a:off x="4644631" y="4858447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E4CFAA5E-5CF2-0366-1B50-0CEBA859FD60}"/>
                </a:ext>
              </a:extLst>
            </p:cNvPr>
            <p:cNvSpPr/>
            <p:nvPr/>
          </p:nvSpPr>
          <p:spPr>
            <a:xfrm>
              <a:off x="4644631" y="5197313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5F67F57-7CA6-C080-14A0-ACCA6A10574C}"/>
                </a:ext>
              </a:extLst>
            </p:cNvPr>
            <p:cNvSpPr/>
            <p:nvPr/>
          </p:nvSpPr>
          <p:spPr>
            <a:xfrm>
              <a:off x="4644631" y="5536178"/>
              <a:ext cx="2679289" cy="30107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24" name="그래픽 23" descr="오른쪽 캐럿 단색으로 채워진">
              <a:extLst>
                <a:ext uri="{FF2B5EF4-FFF2-40B4-BE49-F238E27FC236}">
                  <a16:creationId xmlns:a16="http://schemas.microsoft.com/office/drawing/2014/main" id="{5A62A7F0-CCBF-76E6-3E54-2656E1993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92487" y="4396409"/>
              <a:ext cx="360000" cy="360000"/>
            </a:xfrm>
            <a:prstGeom prst="rect">
              <a:avLst/>
            </a:prstGeom>
          </p:spPr>
        </p:pic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D43FEDE9-F422-88E1-0D23-A5147C5129B1}"/>
                </a:ext>
              </a:extLst>
            </p:cNvPr>
            <p:cNvSpPr/>
            <p:nvPr/>
          </p:nvSpPr>
          <p:spPr>
            <a:xfrm>
              <a:off x="4908419" y="4417488"/>
              <a:ext cx="2140226" cy="301077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l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말풍선: 사각형 25">
              <a:extLst>
                <a:ext uri="{FF2B5EF4-FFF2-40B4-BE49-F238E27FC236}">
                  <a16:creationId xmlns:a16="http://schemas.microsoft.com/office/drawing/2014/main" id="{B0B523D4-30A4-A3E4-CAE2-6925B3BB691E}"/>
                </a:ext>
              </a:extLst>
            </p:cNvPr>
            <p:cNvSpPr/>
            <p:nvPr/>
          </p:nvSpPr>
          <p:spPr>
            <a:xfrm>
              <a:off x="4990510" y="2365101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BC57164C-D7A4-1D64-F992-71F2679CE08F}"/>
                </a:ext>
              </a:extLst>
            </p:cNvPr>
            <p:cNvSpPr/>
            <p:nvPr/>
          </p:nvSpPr>
          <p:spPr>
            <a:xfrm>
              <a:off x="4757367" y="2985845"/>
              <a:ext cx="2268582" cy="393630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FD8EF3E8-CE95-77B2-ADE2-AEBD5C039C55}"/>
                </a:ext>
              </a:extLst>
            </p:cNvPr>
            <p:cNvSpPr/>
            <p:nvPr/>
          </p:nvSpPr>
          <p:spPr>
            <a:xfrm>
              <a:off x="4961709" y="3683910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D31DFE9C-A9ED-E2F4-605E-E3DA13142F36}"/>
                </a:ext>
              </a:extLst>
            </p:cNvPr>
            <p:cNvSpPr/>
            <p:nvPr/>
          </p:nvSpPr>
          <p:spPr>
            <a:xfrm>
              <a:off x="4990510" y="1032802"/>
              <a:ext cx="2268582" cy="393630"/>
            </a:xfrm>
            <a:prstGeom prst="wedgeRectCallout">
              <a:avLst>
                <a:gd name="adj1" fmla="val 57814"/>
                <a:gd name="adj2" fmla="val -21933"/>
              </a:avLst>
            </a:prstGeom>
            <a:solidFill>
              <a:srgbClr val="0070C0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>
                  <a:solidFill>
                    <a:schemeClr val="bg1"/>
                  </a:solidFill>
                </a:rPr>
                <a:t>답변 </a:t>
              </a:r>
              <a:r>
                <a:rPr lang="en-US" altLang="ko-KR" sz="1200" dirty="0">
                  <a:solidFill>
                    <a:schemeClr val="bg1"/>
                  </a:solidFill>
                </a:rPr>
                <a:t>Text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D1321D6-73B0-8EBF-D6AE-DE04ACE271F4}"/>
                </a:ext>
              </a:extLst>
            </p:cNvPr>
            <p:cNvGrpSpPr/>
            <p:nvPr/>
          </p:nvGrpSpPr>
          <p:grpSpPr>
            <a:xfrm>
              <a:off x="4498377" y="739121"/>
              <a:ext cx="2979453" cy="429146"/>
              <a:chOff x="4485125" y="987231"/>
              <a:chExt cx="2979453" cy="429146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06896057-726A-764B-2FA1-4EAE0BE9E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5125" y="1416377"/>
                <a:ext cx="297945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02496DF-4F57-1A45-F2CF-B63340ADD089}"/>
                  </a:ext>
                </a:extLst>
              </p:cNvPr>
              <p:cNvSpPr/>
              <p:nvPr/>
            </p:nvSpPr>
            <p:spPr>
              <a:xfrm>
                <a:off x="4515311" y="987231"/>
                <a:ext cx="2916000" cy="4209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970D44B1-2BAA-6394-D7AD-9495EAA148A0}"/>
                  </a:ext>
                </a:extLst>
              </p:cNvPr>
              <p:cNvGrpSpPr/>
              <p:nvPr/>
            </p:nvGrpSpPr>
            <p:grpSpPr>
              <a:xfrm>
                <a:off x="4495431" y="1024345"/>
                <a:ext cx="1945576" cy="360000"/>
                <a:chOff x="4495431" y="765089"/>
                <a:chExt cx="1945576" cy="360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3D5B3B4-036C-DB6C-828C-98E4F977AC7D}"/>
                    </a:ext>
                  </a:extLst>
                </p:cNvPr>
                <p:cNvSpPr txBox="1"/>
                <p:nvPr/>
              </p:nvSpPr>
              <p:spPr>
                <a:xfrm>
                  <a:off x="4747428" y="775812"/>
                  <a:ext cx="1693579" cy="338554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NPC</a:t>
                  </a:r>
                  <a:r>
                    <a:rPr lang="ko-KR" altLang="en-US" sz="1600" dirty="0">
                      <a:solidFill>
                        <a:schemeClr val="tx1"/>
                      </a:solidFill>
                    </a:rPr>
                    <a:t>이름</a:t>
                  </a:r>
                  <a:endParaRPr lang="en-US" altLang="ko-KR" sz="16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35" name="그래픽 34" descr="왼쪽 캐럿 단색으로 채워진">
                  <a:extLst>
                    <a:ext uri="{FF2B5EF4-FFF2-40B4-BE49-F238E27FC236}">
                      <a16:creationId xmlns:a16="http://schemas.microsoft.com/office/drawing/2014/main" id="{4AA4A408-F807-6DBE-5F7B-C882BAC0A0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5431" y="765089"/>
                  <a:ext cx="360000" cy="36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D0ED2EA3-7D32-76E6-7DC5-7E2ABE8F9F1F}"/>
              </a:ext>
            </a:extLst>
          </p:cNvPr>
          <p:cNvSpPr/>
          <p:nvPr/>
        </p:nvSpPr>
        <p:spPr>
          <a:xfrm>
            <a:off x="5058197" y="2745478"/>
            <a:ext cx="1270828" cy="925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5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639</Words>
  <Application>Microsoft Office PowerPoint</Application>
  <PresentationFormat>와이드스크린</PresentationFormat>
  <Paragraphs>373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15</cp:revision>
  <dcterms:created xsi:type="dcterms:W3CDTF">2025-02-01T06:36:31Z</dcterms:created>
  <dcterms:modified xsi:type="dcterms:W3CDTF">2025-02-12T09:09:35Z</dcterms:modified>
</cp:coreProperties>
</file>