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70" r:id="rId15"/>
    <p:sldId id="272" r:id="rId16"/>
    <p:sldId id="260" r:id="rId17"/>
    <p:sldId id="263" r:id="rId18"/>
    <p:sldId id="266" r:id="rId19"/>
    <p:sldId id="267" r:id="rId20"/>
    <p:sldId id="268" r:id="rId21"/>
    <p:sldId id="276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73870"/>
            <a:ext cx="82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해결법 말고 무시해서 넘길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51414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무시하였을 경우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시간</a:t>
            </a:r>
            <a:r>
              <a:rPr lang="en-US" altLang="ko-KR" sz="1600" dirty="0"/>
              <a:t>(30</a:t>
            </a:r>
            <a:r>
              <a:rPr lang="ko-KR" altLang="en-US" sz="1600" dirty="0"/>
              <a:t>초</a:t>
            </a:r>
            <a:r>
              <a:rPr lang="en-US" altLang="ko-KR" sz="1600" dirty="0"/>
              <a:t>~1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이내로 해당 이벤트가 다시 등장할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430696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256119-59AD-44F2-D6A4-C67106AA4DC7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ED5796C-325A-A284-2383-0D2600C6FF5D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9D8C58-DBB7-56F9-CAA5-5AFB532F7DEF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A4E1A40-43D5-FEBC-52D9-1F9469D8A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A2A5BC3-D53A-9DFC-01B9-023C566D503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8E29A43-1F00-20DD-8C4B-F0A94EC1193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08C97C1-B8EB-A86B-F6EF-EBD2253BBD5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C9D03E5-A550-AA9F-22A8-D39504291C23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58EBAC-F61E-5563-A840-F8E9D3F47523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0D30335-0E35-44DB-EEFD-A22551E3A865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F15D7374-26D5-5BB2-DB48-8101149DD1C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E80EA47-5BD9-8C4E-631C-96E20B0F737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D9FDF3F-AF94-474C-2077-CC40F04C863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033116F-97C5-28BE-8602-B437B7E25BA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D6DB607-FC9C-1FF2-7DB4-BF2DA3A1FB8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CD9A4A8-6C4F-D223-D9D6-397BCD936F5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266049C0-F710-CA87-E78D-7737E9CD38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2139488-C34A-9CA7-4DB2-CA3536E9F50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87FD9DD3-B2B4-7BE3-09E8-309021DD5A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4AFD3F5-D1FD-F952-E4A3-C9047C2D4D7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09E8508-EC37-524B-24C0-85B14539665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D7144C8-E823-2EC8-D5C5-4F75962512D1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F56AB3-831E-47B9-A7A7-7AD101ADAFB3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3F0CF10-FB08-0E2B-723B-14AF8B54E524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5672957-432F-88F9-57DA-E78739485795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DC6EF81-4563-0D31-F6ED-CCEAB7FE9F7C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FB1213F-9140-885D-172B-5EBA05248E44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30C5914-8BD1-746C-A099-AB5B94CB3F95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D8C6548-C815-74C1-7A9C-21DF1726A07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AF68BF56-7940-1C9A-B7F2-49DF47C6AA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1CF6628-EC15-D8EB-3E77-621C6972D5F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222C4089-7C9E-045E-CF17-12F584945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EA5B728-FC3A-B216-24C2-EC331838D6D4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049691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2A760-DBAA-45E6-435B-0FACCEB8678A}"/>
              </a:ext>
            </a:extLst>
          </p:cNvPr>
          <p:cNvSpPr>
            <a:spLocks noChangeAspect="1"/>
          </p:cNvSpPr>
          <p:nvPr/>
        </p:nvSpPr>
        <p:spPr>
          <a:xfrm>
            <a:off x="2632221" y="1012822"/>
            <a:ext cx="6927559" cy="38967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AD5A-032B-18AD-4BD3-3A1E2C4B7A14}"/>
              </a:ext>
            </a:extLst>
          </p:cNvPr>
          <p:cNvSpPr txBox="1"/>
          <p:nvPr/>
        </p:nvSpPr>
        <p:spPr>
          <a:xfrm>
            <a:off x="2849217" y="1152939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게임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82B092-FA82-8307-044C-2B951A49632A}"/>
              </a:ext>
            </a:extLst>
          </p:cNvPr>
          <p:cNvGrpSpPr/>
          <p:nvPr/>
        </p:nvGrpSpPr>
        <p:grpSpPr>
          <a:xfrm>
            <a:off x="2737226" y="1738902"/>
            <a:ext cx="6717548" cy="369332"/>
            <a:chOff x="2710070" y="1738902"/>
            <a:chExt cx="67175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F726C-378E-01E5-E587-86128CF9B180}"/>
                </a:ext>
              </a:extLst>
            </p:cNvPr>
            <p:cNvSpPr txBox="1"/>
            <p:nvPr/>
          </p:nvSpPr>
          <p:spPr>
            <a:xfrm>
              <a:off x="2710070" y="1738902"/>
              <a:ext cx="6546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랭킹 </a:t>
              </a:r>
              <a:r>
                <a:rPr lang="en-US" altLang="ko-KR" dirty="0"/>
                <a:t>1</a:t>
              </a:r>
              <a:r>
                <a:rPr lang="ko-KR" altLang="en-US" dirty="0"/>
                <a:t>등 유지</a:t>
              </a:r>
              <a:r>
                <a:rPr lang="en-US" altLang="ko-KR" dirty="0"/>
                <a:t>----------------------------------------------------</a:t>
              </a:r>
              <a:endParaRPr lang="ko-KR" altLang="en-US" dirty="0"/>
            </a:p>
          </p:txBody>
        </p:sp>
        <p:pic>
          <p:nvPicPr>
            <p:cNvPr id="23" name="그래픽 22" descr="확인란 선택됨 단색으로 채워진">
              <a:extLst>
                <a:ext uri="{FF2B5EF4-FFF2-40B4-BE49-F238E27FC236}">
                  <a16:creationId xmlns:a16="http://schemas.microsoft.com/office/drawing/2014/main" id="{3087480A-934D-51F5-E37B-8A17A80D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1748234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713F88-DA9C-DBC3-67E2-22226B99792D}"/>
              </a:ext>
            </a:extLst>
          </p:cNvPr>
          <p:cNvGrpSpPr/>
          <p:nvPr/>
        </p:nvGrpSpPr>
        <p:grpSpPr>
          <a:xfrm>
            <a:off x="2737226" y="2569126"/>
            <a:ext cx="6717548" cy="369332"/>
            <a:chOff x="2710070" y="2600424"/>
            <a:chExt cx="671754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3EC467-80A5-BD74-834B-5EA057185ED1}"/>
                </a:ext>
              </a:extLst>
            </p:cNvPr>
            <p:cNvSpPr txBox="1"/>
            <p:nvPr/>
          </p:nvSpPr>
          <p:spPr>
            <a:xfrm>
              <a:off x="2710070" y="2600424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2 : </a:t>
              </a:r>
              <a:r>
                <a:rPr lang="ko-KR" altLang="en-US" dirty="0"/>
                <a:t>무시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5" name="그래픽 24" descr="선을 그은 확인란 단색으로 채워진">
              <a:extLst>
                <a:ext uri="{FF2B5EF4-FFF2-40B4-BE49-F238E27FC236}">
                  <a16:creationId xmlns:a16="http://schemas.microsoft.com/office/drawing/2014/main" id="{D1501463-4E03-D9CC-5A95-DFED9BF9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7618" y="2605090"/>
              <a:ext cx="360000" cy="360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2A0373-790B-1846-01AC-1601B743718A}"/>
              </a:ext>
            </a:extLst>
          </p:cNvPr>
          <p:cNvGrpSpPr/>
          <p:nvPr/>
        </p:nvGrpSpPr>
        <p:grpSpPr>
          <a:xfrm>
            <a:off x="2737226" y="2154014"/>
            <a:ext cx="6717548" cy="369332"/>
            <a:chOff x="2710070" y="2196325"/>
            <a:chExt cx="6717548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20E1D0-BBAE-18EC-E19A-D9A7FF44DB51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26" name="그래픽 25" descr="확인란 선택됨 단색으로 채워진">
              <a:extLst>
                <a:ext uri="{FF2B5EF4-FFF2-40B4-BE49-F238E27FC236}">
                  <a16:creationId xmlns:a16="http://schemas.microsoft.com/office/drawing/2014/main" id="{B0713A76-29A3-F9A1-CF1C-3C8AC1A3A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BA7D9C-3848-4F33-DF22-1D0E98FA522D}"/>
              </a:ext>
            </a:extLst>
          </p:cNvPr>
          <p:cNvGrpSpPr/>
          <p:nvPr/>
        </p:nvGrpSpPr>
        <p:grpSpPr>
          <a:xfrm>
            <a:off x="2737226" y="2984238"/>
            <a:ext cx="6717548" cy="369332"/>
            <a:chOff x="2710070" y="2196325"/>
            <a:chExt cx="6717548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C3594B-4ED3-0404-BB03-428EB5DDB41A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3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2" name="그래픽 31" descr="확인란 선택됨 단색으로 채워진">
              <a:extLst>
                <a:ext uri="{FF2B5EF4-FFF2-40B4-BE49-F238E27FC236}">
                  <a16:creationId xmlns:a16="http://schemas.microsoft.com/office/drawing/2014/main" id="{25E741E6-4775-ECB7-5B45-44065730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CD4D78-D823-05AF-DEB8-889952EFB69E}"/>
              </a:ext>
            </a:extLst>
          </p:cNvPr>
          <p:cNvGrpSpPr/>
          <p:nvPr/>
        </p:nvGrpSpPr>
        <p:grpSpPr>
          <a:xfrm>
            <a:off x="2737226" y="3399350"/>
            <a:ext cx="6717548" cy="369332"/>
            <a:chOff x="2710070" y="2196325"/>
            <a:chExt cx="6717548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9C1C3D-7978-C345-DDB1-FD78EB374AD2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방해 이벤트 </a:t>
              </a:r>
              <a:r>
                <a:rPr lang="en-US" altLang="ko-KR" dirty="0"/>
                <a:t>4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5" name="그래픽 34" descr="확인란 선택됨 단색으로 채워진">
              <a:extLst>
                <a:ext uri="{FF2B5EF4-FFF2-40B4-BE49-F238E27FC236}">
                  <a16:creationId xmlns:a16="http://schemas.microsoft.com/office/drawing/2014/main" id="{E49B7D79-7879-C015-52AF-62B07F22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5F8F40-1C88-3C87-F573-8121AC0CDF70}"/>
              </a:ext>
            </a:extLst>
          </p:cNvPr>
          <p:cNvGrpSpPr/>
          <p:nvPr/>
        </p:nvGrpSpPr>
        <p:grpSpPr>
          <a:xfrm>
            <a:off x="2737226" y="3814461"/>
            <a:ext cx="6717548" cy="369332"/>
            <a:chOff x="2710070" y="2196325"/>
            <a:chExt cx="6717548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83A2CF-B3DE-1474-A649-406B70AF8DED}"/>
                </a:ext>
              </a:extLst>
            </p:cNvPr>
            <p:cNvSpPr txBox="1"/>
            <p:nvPr/>
          </p:nvSpPr>
          <p:spPr>
            <a:xfrm>
              <a:off x="2710070" y="2196325"/>
              <a:ext cx="656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히든</a:t>
              </a:r>
              <a:r>
                <a:rPr lang="ko-KR" altLang="en-US" dirty="0"/>
                <a:t> 이벤트 </a:t>
              </a:r>
              <a:r>
                <a:rPr lang="en-US" altLang="ko-KR" dirty="0"/>
                <a:t>1 : </a:t>
              </a:r>
              <a:r>
                <a:rPr lang="ko-KR" altLang="en-US" dirty="0"/>
                <a:t>해결</a:t>
              </a:r>
              <a:r>
                <a:rPr lang="en-US" altLang="ko-KR" dirty="0"/>
                <a:t>---------------------------------------------</a:t>
              </a:r>
              <a:endParaRPr lang="ko-KR" altLang="en-US" dirty="0"/>
            </a:p>
          </p:txBody>
        </p:sp>
        <p:pic>
          <p:nvPicPr>
            <p:cNvPr id="38" name="그래픽 37" descr="확인란 선택됨 단색으로 채워진">
              <a:extLst>
                <a:ext uri="{FF2B5EF4-FFF2-40B4-BE49-F238E27FC236}">
                  <a16:creationId xmlns:a16="http://schemas.microsoft.com/office/drawing/2014/main" id="{110DC444-39A5-0D61-2CD5-BE502214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7618" y="2200991"/>
              <a:ext cx="360000" cy="360000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64B44-7972-67A8-10D0-CA87E463ED08}"/>
              </a:ext>
            </a:extLst>
          </p:cNvPr>
          <p:cNvSpPr/>
          <p:nvPr/>
        </p:nvSpPr>
        <p:spPr>
          <a:xfrm>
            <a:off x="8322365" y="4472609"/>
            <a:ext cx="113240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다음으로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09115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점수 측정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47901" y="5199293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시스템 참고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목표인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장애물에 </a:t>
            </a:r>
            <a:r>
              <a:rPr lang="en-US" altLang="ko-KR" dirty="0"/>
              <a:t>2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5AC61E-890D-2EC2-0C9D-886526D2B69C}"/>
              </a:ext>
            </a:extLst>
          </p:cNvPr>
          <p:cNvSpPr txBox="1"/>
          <p:nvPr/>
        </p:nvSpPr>
        <p:spPr>
          <a:xfrm>
            <a:off x="454785" y="7869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A1CC5E-1593-AE86-B796-AF60E221620C}"/>
              </a:ext>
            </a:extLst>
          </p:cNvPr>
          <p:cNvGrpSpPr/>
          <p:nvPr/>
        </p:nvGrpSpPr>
        <p:grpSpPr>
          <a:xfrm>
            <a:off x="1002765" y="1404916"/>
            <a:ext cx="10491270" cy="5227292"/>
            <a:chOff x="1375612" y="1235446"/>
            <a:chExt cx="10658145" cy="531043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5982E3-8AD7-8CE4-425D-E5AB0DF43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5612" y="1235446"/>
              <a:ext cx="9440776" cy="5310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9AD029-F6BA-7B3E-A510-8ACFE45CEEEE}"/>
                </a:ext>
              </a:extLst>
            </p:cNvPr>
            <p:cNvSpPr/>
            <p:nvPr/>
          </p:nvSpPr>
          <p:spPr>
            <a:xfrm>
              <a:off x="1375612" y="5592518"/>
              <a:ext cx="9440775" cy="953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7266745-E257-88EF-2805-D62FC51D6D07}"/>
                </a:ext>
              </a:extLst>
            </p:cNvPr>
            <p:cNvSpPr/>
            <p:nvPr/>
          </p:nvSpPr>
          <p:spPr>
            <a:xfrm>
              <a:off x="1546334" y="4535368"/>
              <a:ext cx="595512" cy="10571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F7FC29-4C53-8B48-4363-5957EEC3C519}"/>
                </a:ext>
              </a:extLst>
            </p:cNvPr>
            <p:cNvSpPr/>
            <p:nvPr/>
          </p:nvSpPr>
          <p:spPr>
            <a:xfrm>
              <a:off x="5129405" y="5147271"/>
              <a:ext cx="445247" cy="4452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27D731-C7BD-5686-0057-27577E19E922}"/>
                </a:ext>
              </a:extLst>
            </p:cNvPr>
            <p:cNvSpPr/>
            <p:nvPr/>
          </p:nvSpPr>
          <p:spPr>
            <a:xfrm>
              <a:off x="7819728" y="4246536"/>
              <a:ext cx="445247" cy="4452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E050C9E-5701-ECA6-18E7-3C335C8DD4E0}"/>
                </a:ext>
              </a:extLst>
            </p:cNvPr>
            <p:cNvSpPr/>
            <p:nvPr/>
          </p:nvSpPr>
          <p:spPr>
            <a:xfrm>
              <a:off x="6853964" y="4535368"/>
              <a:ext cx="595512" cy="1057149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79E3F6D-4906-73D3-357A-B8BBA7DF4DE6}"/>
                </a:ext>
              </a:extLst>
            </p:cNvPr>
            <p:cNvSpPr/>
            <p:nvPr/>
          </p:nvSpPr>
          <p:spPr>
            <a:xfrm>
              <a:off x="4789478" y="3940585"/>
              <a:ext cx="595512" cy="10571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5202C9-9519-76C7-EF50-3E27AEC0D023}"/>
                </a:ext>
              </a:extLst>
            </p:cNvPr>
            <p:cNvSpPr/>
            <p:nvPr/>
          </p:nvSpPr>
          <p:spPr>
            <a:xfrm>
              <a:off x="3830246" y="4535368"/>
              <a:ext cx="595512" cy="1057149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79DEEDB-8692-5D1B-2F12-4C2BF444AA43}"/>
                </a:ext>
              </a:extLst>
            </p:cNvPr>
            <p:cNvSpPr/>
            <p:nvPr/>
          </p:nvSpPr>
          <p:spPr>
            <a:xfrm>
              <a:off x="7692694" y="4977793"/>
              <a:ext cx="595512" cy="6147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4FC3FE-9D99-DE4A-B412-EFB47A71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187" y="4535368"/>
              <a:ext cx="262244" cy="3414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26B87A5-CE29-63E2-FC4E-DB4F7297CD9B}"/>
                </a:ext>
              </a:extLst>
            </p:cNvPr>
            <p:cNvCxnSpPr>
              <a:cxnSpLocks/>
            </p:cNvCxnSpPr>
            <p:nvPr/>
          </p:nvCxnSpPr>
          <p:spPr>
            <a:xfrm>
              <a:off x="7519086" y="4756580"/>
              <a:ext cx="189213" cy="221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226C7D6-B55E-6C53-55DC-E4D67B17A776}"/>
                </a:ext>
              </a:extLst>
            </p:cNvPr>
            <p:cNvSpPr/>
            <p:nvPr/>
          </p:nvSpPr>
          <p:spPr>
            <a:xfrm>
              <a:off x="3812271" y="3186079"/>
              <a:ext cx="1657545" cy="594783"/>
            </a:xfrm>
            <a:prstGeom prst="wedgeRectCallout">
              <a:avLst>
                <a:gd name="adj1" fmla="val -13062"/>
                <a:gd name="adj2" fmla="val 1035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100" dirty="0">
                  <a:solidFill>
                    <a:schemeClr val="tx1"/>
                  </a:solidFill>
                </a:rPr>
                <a:t>:W, ↑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기능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점프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C02A35-697A-7E6D-5BC7-4FA9BECFD02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029" y="4997734"/>
              <a:ext cx="0" cy="5947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A43C6-897E-1FD0-FDA9-F723C876F6EB}"/>
                </a:ext>
              </a:extLst>
            </p:cNvPr>
            <p:cNvSpPr txBox="1"/>
            <p:nvPr/>
          </p:nvSpPr>
          <p:spPr>
            <a:xfrm>
              <a:off x="2298171" y="4932069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3m</a:t>
              </a:r>
              <a:endParaRPr lang="ko-KR" altLang="en-US" sz="11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7890F4A-2D01-0961-8514-FB5285C510DE}"/>
                </a:ext>
              </a:extLst>
            </p:cNvPr>
            <p:cNvCxnSpPr>
              <a:cxnSpLocks/>
            </p:cNvCxnSpPr>
            <p:nvPr/>
          </p:nvCxnSpPr>
          <p:spPr>
            <a:xfrm>
              <a:off x="2141846" y="454862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95BAEB-6527-21E7-7EEC-F5772A096703}"/>
                </a:ext>
              </a:extLst>
            </p:cNvPr>
            <p:cNvCxnSpPr>
              <a:cxnSpLocks/>
            </p:cNvCxnSpPr>
            <p:nvPr/>
          </p:nvCxnSpPr>
          <p:spPr>
            <a:xfrm>
              <a:off x="2141846" y="5592517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BC90FF0-2F2E-EEBE-6487-CF22D25835A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846" y="4548620"/>
              <a:ext cx="0" cy="10438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C489F6D0-8808-03AC-4866-D8B8E5C84FDD}"/>
                </a:ext>
              </a:extLst>
            </p:cNvPr>
            <p:cNvSpPr/>
            <p:nvPr/>
          </p:nvSpPr>
          <p:spPr>
            <a:xfrm>
              <a:off x="6417021" y="3540441"/>
              <a:ext cx="1657545" cy="594783"/>
            </a:xfrm>
            <a:prstGeom prst="wedgeRectCallout">
              <a:avLst>
                <a:gd name="adj1" fmla="val -13062"/>
                <a:gd name="adj2" fmla="val 1035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100" dirty="0">
                  <a:solidFill>
                    <a:schemeClr val="tx1"/>
                  </a:solidFill>
                </a:rPr>
                <a:t>:S, ↓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기능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슬라이딩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135464-5CE8-C44C-D750-8FFC23CF0A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20334" y="438803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54AEA36-BA1B-5532-FC72-16275CA965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73900" y="4388030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93F3C90-C0E2-D479-87BA-A7AF7F91F5F0}"/>
                </a:ext>
              </a:extLst>
            </p:cNvPr>
            <p:cNvCxnSpPr>
              <a:cxnSpLocks/>
            </p:cNvCxnSpPr>
            <p:nvPr/>
          </p:nvCxnSpPr>
          <p:spPr>
            <a:xfrm>
              <a:off x="1546334" y="4388030"/>
              <a:ext cx="5535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903B99-4D9C-CB98-0EE7-8A8110AD2967}"/>
                </a:ext>
              </a:extLst>
            </p:cNvPr>
            <p:cNvSpPr txBox="1"/>
            <p:nvPr/>
          </p:nvSpPr>
          <p:spPr>
            <a:xfrm>
              <a:off x="4525292" y="5104185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2m</a:t>
              </a:r>
              <a:endParaRPr lang="ko-KR" alt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29E076-3D30-578D-2D69-06CB7AEA96DF}"/>
                </a:ext>
              </a:extLst>
            </p:cNvPr>
            <p:cNvSpPr txBox="1"/>
            <p:nvPr/>
          </p:nvSpPr>
          <p:spPr>
            <a:xfrm>
              <a:off x="1620979" y="4119655"/>
              <a:ext cx="391167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2m</a:t>
              </a:r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543E08-B7B9-D6F5-7E45-17C13DEC9CCC}"/>
                </a:ext>
              </a:extLst>
            </p:cNvPr>
            <p:cNvSpPr txBox="1"/>
            <p:nvPr/>
          </p:nvSpPr>
          <p:spPr>
            <a:xfrm>
              <a:off x="8424289" y="5156412"/>
              <a:ext cx="500276" cy="26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1.7m</a:t>
              </a:r>
              <a:endParaRPr lang="ko-KR" altLang="en-US" sz="11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0B8C27-705B-D75A-2E15-501E1F9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8298187" y="4997734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BC4DDC9-A196-874F-6C12-45657A3E7373}"/>
                </a:ext>
              </a:extLst>
            </p:cNvPr>
            <p:cNvCxnSpPr>
              <a:cxnSpLocks/>
            </p:cNvCxnSpPr>
            <p:nvPr/>
          </p:nvCxnSpPr>
          <p:spPr>
            <a:xfrm>
              <a:off x="8298187" y="5592088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7666498-ACBC-98F3-BD89-31CD78ACD5BA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87" y="4997734"/>
              <a:ext cx="0" cy="5943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7DF25C3-B61A-43FE-B019-A50FAB2DB447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29" y="4977793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DE1A7FA-6EF1-A3EF-DE0A-5C77C39AD9D1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29" y="5587126"/>
              <a:ext cx="25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455004-11D6-1714-961A-56268A033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334" y="1374768"/>
              <a:ext cx="465671" cy="465671"/>
            </a:xfrm>
            <a:prstGeom prst="rect">
              <a:avLst/>
            </a:prstGeom>
          </p:spPr>
        </p:pic>
        <p:pic>
          <p:nvPicPr>
            <p:cNvPr id="47" name="그림 4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8A014E6-A035-4590-D472-49352747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010" y="1374768"/>
              <a:ext cx="465671" cy="465671"/>
            </a:xfrm>
            <a:prstGeom prst="rect">
              <a:avLst/>
            </a:prstGeom>
          </p:spPr>
        </p:pic>
        <p:pic>
          <p:nvPicPr>
            <p:cNvPr id="48" name="그림 4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223E22-6D2C-AFAA-D9A5-DD7862EB1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686" y="1374768"/>
              <a:ext cx="465671" cy="465671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002E0-FD98-A936-39FC-C4EFBB29A6C0}"/>
                </a:ext>
              </a:extLst>
            </p:cNvPr>
            <p:cNvGrpSpPr/>
            <p:nvPr/>
          </p:nvGrpSpPr>
          <p:grpSpPr>
            <a:xfrm>
              <a:off x="8722543" y="1268576"/>
              <a:ext cx="2047462" cy="1455206"/>
              <a:chOff x="9690652" y="311427"/>
              <a:chExt cx="2047462" cy="145520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99D6F-3466-4FD6-669E-D1CE0DB631D6}"/>
                  </a:ext>
                </a:extLst>
              </p:cNvPr>
              <p:cNvSpPr txBox="1"/>
              <p:nvPr/>
            </p:nvSpPr>
            <p:spPr>
              <a:xfrm>
                <a:off x="9932504" y="311427"/>
                <a:ext cx="1563758" cy="34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&lt;</a:t>
                </a:r>
                <a:r>
                  <a:rPr lang="ko-KR" altLang="en-US" sz="1600" b="1" dirty="0"/>
                  <a:t>현재 순위</a:t>
                </a:r>
                <a:r>
                  <a:rPr lang="en-US" altLang="ko-KR" sz="1600" b="1" dirty="0"/>
                  <a:t>&gt;</a:t>
                </a:r>
                <a:endParaRPr lang="ko-KR" altLang="en-US" sz="1600" b="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1EA727C-76BB-DBEF-9BCF-A88F0B740366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28ACA04-F526-B5A0-EF9C-38A9A9C352C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B69A3D2-4FAF-763C-0CF2-1930D498D26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082A36-0A14-D513-6F48-1444EEB4FB6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9119F33-010D-2A6F-C319-A91014D8A48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0BF5302-9C35-5243-A52F-A58CC4DEA44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951C362-10CE-FE35-452E-24964D687D0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F430BE31-E2F2-BF48-4B1C-51DCC4EFDB8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A2F9816F-F30C-72B3-BFDE-331D9A05C8F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129D74C-085F-0C6B-4FB9-5E6B7C18681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DB30E74-7104-E49B-6D26-C8930C74502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F598A78-FD7C-48D1-A72B-E1B2C68F35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49CFB2-F888-9CB7-E750-3A0ED1291100}"/>
                </a:ext>
              </a:extLst>
            </p:cNvPr>
            <p:cNvSpPr/>
            <p:nvPr/>
          </p:nvSpPr>
          <p:spPr>
            <a:xfrm>
              <a:off x="4665720" y="1255845"/>
              <a:ext cx="2676940" cy="539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현재 점수 </a:t>
              </a:r>
              <a:r>
                <a:rPr lang="en-US" altLang="ko-KR" sz="1600" dirty="0"/>
                <a:t>: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123,000</a:t>
              </a:r>
              <a:endParaRPr lang="ko-KR" altLang="en-US" sz="1600" dirty="0"/>
            </a:p>
          </p:txBody>
        </p:sp>
        <p:sp>
          <p:nvSpPr>
            <p:cNvPr id="65" name="말풍선: 사각형 64">
              <a:extLst>
                <a:ext uri="{FF2B5EF4-FFF2-40B4-BE49-F238E27FC236}">
                  <a16:creationId xmlns:a16="http://schemas.microsoft.com/office/drawing/2014/main" id="{05DF0464-7D57-F5EB-F55D-03AF3F10E304}"/>
                </a:ext>
              </a:extLst>
            </p:cNvPr>
            <p:cNvSpPr/>
            <p:nvPr/>
          </p:nvSpPr>
          <p:spPr>
            <a:xfrm>
              <a:off x="8736914" y="4296453"/>
              <a:ext cx="3296843" cy="641431"/>
            </a:xfrm>
            <a:prstGeom prst="wedgeRectCallout">
              <a:avLst>
                <a:gd name="adj1" fmla="val -57580"/>
                <a:gd name="adj2" fmla="val -2102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장애물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점프와 슬라이딩으로 피할 때 점수가 올라간다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6" name="말풍선: 사각형 65">
              <a:extLst>
                <a:ext uri="{FF2B5EF4-FFF2-40B4-BE49-F238E27FC236}">
                  <a16:creationId xmlns:a16="http://schemas.microsoft.com/office/drawing/2014/main" id="{9F136409-428C-647E-95DB-FAFBA4EA0BA8}"/>
                </a:ext>
              </a:extLst>
            </p:cNvPr>
            <p:cNvSpPr/>
            <p:nvPr/>
          </p:nvSpPr>
          <p:spPr>
            <a:xfrm>
              <a:off x="1589895" y="2101806"/>
              <a:ext cx="3296843" cy="653785"/>
            </a:xfrm>
            <a:prstGeom prst="wedgeRectCallout">
              <a:avLst>
                <a:gd name="adj1" fmla="val -21805"/>
                <a:gd name="adj2" fmla="val -8797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생명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장해물에 부딪힐 경우 하나씩 닳는다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r>
                <a:rPr lang="ko-KR" altLang="en-US" sz="1050" dirty="0">
                  <a:solidFill>
                    <a:schemeClr val="tx1"/>
                  </a:solidFill>
                </a:rPr>
                <a:t>개가 모두 닳게 되면 게임오버가 된다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B45420F8-5450-F611-8561-5C812D63CC41}"/>
                </a:ext>
              </a:extLst>
            </p:cNvPr>
            <p:cNvSpPr/>
            <p:nvPr/>
          </p:nvSpPr>
          <p:spPr>
            <a:xfrm>
              <a:off x="8508668" y="3035727"/>
              <a:ext cx="3525089" cy="814021"/>
            </a:xfrm>
            <a:prstGeom prst="wedgeRectCallout">
              <a:avLst>
                <a:gd name="adj1" fmla="val -19925"/>
                <a:gd name="adj2" fmla="val -7495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랭킹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플레이어가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죽지않고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r>
                <a:rPr lang="ko-KR" altLang="en-US" sz="1050" dirty="0">
                  <a:solidFill>
                    <a:schemeClr val="tx1"/>
                  </a:solidFill>
                </a:rPr>
                <a:t>분 버텼을 경우 게임의</a:t>
              </a:r>
              <a:br>
                <a:rPr lang="en-US" altLang="ko-KR" sz="1050" dirty="0">
                  <a:solidFill>
                    <a:schemeClr val="tx1"/>
                  </a:solidFill>
                </a:rPr>
              </a:br>
              <a:r>
                <a:rPr lang="ko-KR" altLang="en-US" sz="1050" dirty="0">
                  <a:solidFill>
                    <a:schemeClr val="tx1"/>
                  </a:solidFill>
                </a:rPr>
                <a:t>클리어 여부를 정하는 시스템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/>
                  </a:solidFill>
                </a:rPr>
                <a:t>해당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랭키에서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</a:rPr>
                <a:t>등을 할 경우 게임이 클리어 된다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DC8AFE7-F876-90BE-2DFC-6D6948E5BCC4}"/>
                </a:ext>
              </a:extLst>
            </p:cNvPr>
            <p:cNvSpPr/>
            <p:nvPr/>
          </p:nvSpPr>
          <p:spPr>
            <a:xfrm flipH="1">
              <a:off x="2500310" y="5693935"/>
              <a:ext cx="8216348" cy="789794"/>
            </a:xfrm>
            <a:prstGeom prst="rightArrow">
              <a:avLst>
                <a:gd name="adj1" fmla="val 63423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방해물 진행 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기본 속도 </a:t>
              </a:r>
              <a:r>
                <a:rPr lang="en-US" altLang="ko-KR" sz="1600" dirty="0">
                  <a:solidFill>
                    <a:schemeClr val="tx1"/>
                  </a:solidFill>
                </a:rPr>
                <a:t>1m/s)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38470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78690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30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1218</Words>
  <Application>Microsoft Office PowerPoint</Application>
  <PresentationFormat>와이드스크린</PresentationFormat>
  <Paragraphs>373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59</cp:revision>
  <dcterms:created xsi:type="dcterms:W3CDTF">2025-01-31T13:33:14Z</dcterms:created>
  <dcterms:modified xsi:type="dcterms:W3CDTF">2025-02-02T17:42:23Z</dcterms:modified>
</cp:coreProperties>
</file>