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69" r:id="rId3"/>
    <p:sldId id="28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85" r:id="rId12"/>
    <p:sldId id="258" r:id="rId13"/>
    <p:sldId id="259" r:id="rId14"/>
    <p:sldId id="279" r:id="rId15"/>
    <p:sldId id="280" r:id="rId16"/>
    <p:sldId id="281" r:id="rId17"/>
    <p:sldId id="260" r:id="rId18"/>
    <p:sldId id="272" r:id="rId19"/>
    <p:sldId id="261" r:id="rId20"/>
    <p:sldId id="266" r:id="rId21"/>
    <p:sldId id="267" r:id="rId22"/>
    <p:sldId id="263" r:id="rId23"/>
    <p:sldId id="282" r:id="rId24"/>
    <p:sldId id="278" r:id="rId25"/>
    <p:sldId id="264" r:id="rId26"/>
    <p:sldId id="265" r:id="rId27"/>
    <p:sldId id="262" r:id="rId28"/>
    <p:sldId id="283" r:id="rId29"/>
    <p:sldId id="284" r:id="rId30"/>
    <p:sldId id="256" r:id="rId31"/>
    <p:sldId id="286" r:id="rId32"/>
    <p:sldId id="287" r:id="rId33"/>
    <p:sldId id="288" r:id="rId34"/>
    <p:sldId id="27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3230"/>
            </a:avLst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2E43551-3F11-8A45-AF21-6B9BAEF4CB74}"/>
              </a:ext>
            </a:extLst>
          </p:cNvPr>
          <p:cNvSpPr/>
          <p:nvPr/>
        </p:nvSpPr>
        <p:spPr>
          <a:xfrm>
            <a:off x="2928729" y="1171280"/>
            <a:ext cx="6115879" cy="3223304"/>
          </a:xfrm>
          <a:prstGeom prst="roundRect">
            <a:avLst>
              <a:gd name="adj" fmla="val 2100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E704C18-2643-C0FF-0660-0DDE9D37C04A}"/>
              </a:ext>
            </a:extLst>
          </p:cNvPr>
          <p:cNvGrpSpPr/>
          <p:nvPr/>
        </p:nvGrpSpPr>
        <p:grpSpPr>
          <a:xfrm>
            <a:off x="3620975" y="1431179"/>
            <a:ext cx="4731386" cy="2703507"/>
            <a:chOff x="2904695" y="1504492"/>
            <a:chExt cx="6382609" cy="3647014"/>
          </a:xfrm>
        </p:grpSpPr>
        <p:pic>
          <p:nvPicPr>
            <p:cNvPr id="20" name="그림 19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4217FED-B4C8-52AB-7B48-4AAA5ADAF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695" y="1504492"/>
              <a:ext cx="6382609" cy="3647014"/>
            </a:xfrm>
            <a:prstGeom prst="rect">
              <a:avLst/>
            </a:prstGeom>
          </p:spPr>
        </p:pic>
        <p:pic>
          <p:nvPicPr>
            <p:cNvPr id="18" name="그림 17" descr="스크린샷, 라인, 평행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BF4F97-726D-814D-C393-4EE34BAE1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695" y="4472505"/>
              <a:ext cx="6382609" cy="679001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64F0C8C-34D4-45DD-565B-CA051F3A29B6}"/>
                </a:ext>
              </a:extLst>
            </p:cNvPr>
            <p:cNvGrpSpPr/>
            <p:nvPr/>
          </p:nvGrpSpPr>
          <p:grpSpPr>
            <a:xfrm>
              <a:off x="3793372" y="1504492"/>
              <a:ext cx="4605255" cy="3647014"/>
              <a:chOff x="3793372" y="1504492"/>
              <a:chExt cx="4605255" cy="364701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5EC1B7E7-76B3-E0F7-67E7-93DD0D18F44D}"/>
                  </a:ext>
                </a:extLst>
              </p:cNvPr>
              <p:cNvGrpSpPr/>
              <p:nvPr/>
            </p:nvGrpSpPr>
            <p:grpSpPr>
              <a:xfrm>
                <a:off x="3793372" y="3322984"/>
                <a:ext cx="1400786" cy="1186016"/>
                <a:chOff x="3793372" y="3322984"/>
                <a:chExt cx="1400786" cy="1186016"/>
              </a:xfrm>
            </p:grpSpPr>
            <p:pic>
              <p:nvPicPr>
                <p:cNvPr id="8" name="그림 7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3B301AA-5DE1-D808-05FE-DCE989D9A4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" r="92717"/>
                <a:stretch/>
              </p:blipFill>
              <p:spPr>
                <a:xfrm>
                  <a:off x="3793372" y="3429000"/>
                  <a:ext cx="545032" cy="10800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5E341C86-97CA-BCFC-91A1-3FDB895E4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544" r="41521"/>
                <a:stretch/>
              </p:blipFill>
              <p:spPr>
                <a:xfrm>
                  <a:off x="4557561" y="3322984"/>
                  <a:ext cx="636597" cy="1080000"/>
                </a:xfrm>
                <a:prstGeom prst="rect">
                  <a:avLst/>
                </a:prstGeom>
              </p:spPr>
            </p:pic>
            <p:pic>
              <p:nvPicPr>
                <p:cNvPr id="11" name="그림 10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22E47A3D-9CAE-78C0-8F06-8427E31AA8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676334" y="4149000"/>
                  <a:ext cx="339086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75E8D711-0673-E69A-6B34-78264A6108A2}"/>
                  </a:ext>
                </a:extLst>
              </p:cNvPr>
              <p:cNvGrpSpPr/>
              <p:nvPr/>
            </p:nvGrpSpPr>
            <p:grpSpPr>
              <a:xfrm>
                <a:off x="6729839" y="3429000"/>
                <a:ext cx="1668788" cy="1080000"/>
                <a:chOff x="6729839" y="3429000"/>
                <a:chExt cx="1668788" cy="1080000"/>
              </a:xfrm>
            </p:grpSpPr>
            <p:pic>
              <p:nvPicPr>
                <p:cNvPr id="13" name="그림 12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94FA1740-21AD-6B86-3982-0C7C0FD27E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79" t="8957" r="71333" b="10055"/>
                <a:stretch/>
              </p:blipFill>
              <p:spPr>
                <a:xfrm>
                  <a:off x="7343092" y="3548270"/>
                  <a:ext cx="764699" cy="960730"/>
                </a:xfrm>
                <a:prstGeom prst="rect">
                  <a:avLst/>
                </a:prstGeom>
              </p:spPr>
            </p:pic>
            <p:pic>
              <p:nvPicPr>
                <p:cNvPr id="14" name="그림 13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0BFB481-BB89-9F01-4D05-972516B930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" r="92717"/>
                <a:stretch/>
              </p:blipFill>
              <p:spPr>
                <a:xfrm>
                  <a:off x="6729839" y="3429000"/>
                  <a:ext cx="545032" cy="1080000"/>
                </a:xfrm>
                <a:prstGeom prst="rect">
                  <a:avLst/>
                </a:prstGeom>
              </p:spPr>
            </p:pic>
            <p:pic>
              <p:nvPicPr>
                <p:cNvPr id="16" name="그림 15" descr="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1E81AA1-9AE5-0572-3ECC-9C19B1E472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228" r="28750"/>
                <a:stretch/>
              </p:blipFill>
              <p:spPr>
                <a:xfrm>
                  <a:off x="7479535" y="3597913"/>
                  <a:ext cx="919092" cy="911087"/>
                </a:xfrm>
                <a:prstGeom prst="rect">
                  <a:avLst/>
                </a:prstGeom>
              </p:spPr>
            </p:pic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0C9B923-A4E4-4D76-059B-FC9AD0AF1A56}"/>
                  </a:ext>
                </a:extLst>
              </p:cNvPr>
              <p:cNvSpPr/>
              <p:nvPr/>
            </p:nvSpPr>
            <p:spPr>
              <a:xfrm>
                <a:off x="5821487" y="1504492"/>
                <a:ext cx="281024" cy="36470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30" name="말풍선: 모서리가 둥근 사각형 29">
              <a:extLst>
                <a:ext uri="{FF2B5EF4-FFF2-40B4-BE49-F238E27FC236}">
                  <a16:creationId xmlns:a16="http://schemas.microsoft.com/office/drawing/2014/main" id="{710FD09C-8CF7-FD60-EB1A-4F3FAD676E41}"/>
                </a:ext>
              </a:extLst>
            </p:cNvPr>
            <p:cNvSpPr/>
            <p:nvPr/>
          </p:nvSpPr>
          <p:spPr>
            <a:xfrm>
              <a:off x="3828845" y="2521366"/>
              <a:ext cx="1504122" cy="679001"/>
            </a:xfrm>
            <a:prstGeom prst="wedgeRoundRectCallout">
              <a:avLst>
                <a:gd name="adj1" fmla="val 16194"/>
                <a:gd name="adj2" fmla="val 7158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점프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조작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W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AB5C2EA1-4543-DB58-3FCC-AA91E3777FF7}"/>
                </a:ext>
              </a:extLst>
            </p:cNvPr>
            <p:cNvSpPr/>
            <p:nvPr/>
          </p:nvSpPr>
          <p:spPr>
            <a:xfrm>
              <a:off x="6942152" y="2743340"/>
              <a:ext cx="1504122" cy="679001"/>
            </a:xfrm>
            <a:prstGeom prst="wedgeRoundRectCallout">
              <a:avLst>
                <a:gd name="adj1" fmla="val 16194"/>
                <a:gd name="adj2" fmla="val 71580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슬라이딩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조작 </a:t>
              </a:r>
              <a:r>
                <a:rPr lang="en-US" altLang="ko-KR" sz="1000" dirty="0">
                  <a:solidFill>
                    <a:schemeClr val="tx1"/>
                  </a:solidFill>
                </a:rPr>
                <a:t>: S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6FB605-9B2F-D926-E0CB-B25337B12CE0}"/>
              </a:ext>
            </a:extLst>
          </p:cNvPr>
          <p:cNvSpPr/>
          <p:nvPr/>
        </p:nvSpPr>
        <p:spPr>
          <a:xfrm>
            <a:off x="4904034" y="5614794"/>
            <a:ext cx="2131431" cy="4160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1/3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35A0759-C16F-D108-06EE-2B4819BCC760}"/>
              </a:ext>
            </a:extLst>
          </p:cNvPr>
          <p:cNvGrpSpPr/>
          <p:nvPr/>
        </p:nvGrpSpPr>
        <p:grpSpPr>
          <a:xfrm>
            <a:off x="4934280" y="5646338"/>
            <a:ext cx="571998" cy="360000"/>
            <a:chOff x="5007167" y="6242686"/>
            <a:chExt cx="571998" cy="36000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69290B7-194E-3124-B5A4-D722CFD58FA3}"/>
                </a:ext>
              </a:extLst>
            </p:cNvPr>
            <p:cNvSpPr/>
            <p:nvPr/>
          </p:nvSpPr>
          <p:spPr>
            <a:xfrm>
              <a:off x="5007167" y="6242892"/>
              <a:ext cx="571998" cy="359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1" name="그래픽 50" descr="왼쪽 캐럿 단색으로 채워진">
              <a:extLst>
                <a:ext uri="{FF2B5EF4-FFF2-40B4-BE49-F238E27FC236}">
                  <a16:creationId xmlns:a16="http://schemas.microsoft.com/office/drawing/2014/main" id="{27603EB5-9D83-316E-D3D3-B36242FC0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3166" y="6242686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83F49EC-765A-8AE1-5513-54CAD6874234}"/>
              </a:ext>
            </a:extLst>
          </p:cNvPr>
          <p:cNvGrpSpPr/>
          <p:nvPr/>
        </p:nvGrpSpPr>
        <p:grpSpPr>
          <a:xfrm rot="10800000">
            <a:off x="6418926" y="5646338"/>
            <a:ext cx="571998" cy="360000"/>
            <a:chOff x="5007167" y="6242686"/>
            <a:chExt cx="571998" cy="360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645CA155-818B-B098-B6C8-566D77E7DDFA}"/>
                </a:ext>
              </a:extLst>
            </p:cNvPr>
            <p:cNvSpPr/>
            <p:nvPr/>
          </p:nvSpPr>
          <p:spPr>
            <a:xfrm>
              <a:off x="5007167" y="6242892"/>
              <a:ext cx="571998" cy="359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래픽 54" descr="왼쪽 캐럿 단색으로 채워진">
              <a:extLst>
                <a:ext uri="{FF2B5EF4-FFF2-40B4-BE49-F238E27FC236}">
                  <a16:creationId xmlns:a16="http://schemas.microsoft.com/office/drawing/2014/main" id="{9A9E0521-B873-C9D7-4E20-1EE476A10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13166" y="6242686"/>
              <a:ext cx="360000" cy="360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333335" y="721521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조작법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49996" y="4487541"/>
            <a:ext cx="4193777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W(</a:t>
            </a:r>
            <a:r>
              <a:rPr lang="ko-KR" altLang="en-US" sz="1200" dirty="0">
                <a:solidFill>
                  <a:schemeClr val="bg1"/>
                </a:solidFill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S(</a:t>
            </a:r>
            <a:r>
              <a:rPr lang="ko-KR" altLang="en-US" sz="1200" dirty="0">
                <a:solidFill>
                  <a:schemeClr val="bg1"/>
                </a:solidFill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119635A-2DFF-2DEC-7E93-958667EF102F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3230"/>
            </a:avLst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4E7CCD6-0BD1-4A02-5984-77D8040AA4E8}"/>
              </a:ext>
            </a:extLst>
          </p:cNvPr>
          <p:cNvSpPr/>
          <p:nvPr/>
        </p:nvSpPr>
        <p:spPr>
          <a:xfrm>
            <a:off x="2928729" y="1171280"/>
            <a:ext cx="6115879" cy="3223304"/>
          </a:xfrm>
          <a:prstGeom prst="roundRect">
            <a:avLst>
              <a:gd name="adj" fmla="val 2100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61FBA5-4EF3-2ECA-4389-72BA4CC77CFF}"/>
              </a:ext>
            </a:extLst>
          </p:cNvPr>
          <p:cNvSpPr/>
          <p:nvPr/>
        </p:nvSpPr>
        <p:spPr>
          <a:xfrm>
            <a:off x="4904034" y="5614794"/>
            <a:ext cx="2131431" cy="4160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2/3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89A4940-6968-69AA-2BBB-33370BF22838}"/>
              </a:ext>
            </a:extLst>
          </p:cNvPr>
          <p:cNvGrpSpPr/>
          <p:nvPr/>
        </p:nvGrpSpPr>
        <p:grpSpPr>
          <a:xfrm>
            <a:off x="4934280" y="5646338"/>
            <a:ext cx="571998" cy="360000"/>
            <a:chOff x="5007167" y="6242686"/>
            <a:chExt cx="571998" cy="36000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EB78EBC-758F-14E3-9F95-B8464BCFBAAC}"/>
                </a:ext>
              </a:extLst>
            </p:cNvPr>
            <p:cNvSpPr/>
            <p:nvPr/>
          </p:nvSpPr>
          <p:spPr>
            <a:xfrm>
              <a:off x="5007167" y="6242892"/>
              <a:ext cx="571998" cy="359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1" name="그래픽 50" descr="왼쪽 캐럿 단색으로 채워진">
              <a:extLst>
                <a:ext uri="{FF2B5EF4-FFF2-40B4-BE49-F238E27FC236}">
                  <a16:creationId xmlns:a16="http://schemas.microsoft.com/office/drawing/2014/main" id="{B92AC279-2147-85AD-AFAA-063CA552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13166" y="6242686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12ACD6B-9C56-CF0F-9971-DE9D062CEB80}"/>
              </a:ext>
            </a:extLst>
          </p:cNvPr>
          <p:cNvGrpSpPr/>
          <p:nvPr/>
        </p:nvGrpSpPr>
        <p:grpSpPr>
          <a:xfrm rot="10800000">
            <a:off x="6418926" y="5646338"/>
            <a:ext cx="571998" cy="360000"/>
            <a:chOff x="5007167" y="6242686"/>
            <a:chExt cx="571998" cy="360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9106A60-07C6-20FB-C057-09E9BEFEB5BA}"/>
                </a:ext>
              </a:extLst>
            </p:cNvPr>
            <p:cNvSpPr/>
            <p:nvPr/>
          </p:nvSpPr>
          <p:spPr>
            <a:xfrm>
              <a:off x="5007167" y="6242892"/>
              <a:ext cx="571998" cy="359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래픽 54" descr="왼쪽 캐럿 단색으로 채워진">
              <a:extLst>
                <a:ext uri="{FF2B5EF4-FFF2-40B4-BE49-F238E27FC236}">
                  <a16:creationId xmlns:a16="http://schemas.microsoft.com/office/drawing/2014/main" id="{EB03F01E-D7EB-14DB-2311-91B37D1B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13166" y="6242686"/>
              <a:ext cx="360000" cy="360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487224" y="72152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49996" y="4487541"/>
            <a:ext cx="4984057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E0B3F2-915C-63B8-3E2E-F9EA4D3D9B5F}"/>
              </a:ext>
            </a:extLst>
          </p:cNvPr>
          <p:cNvGrpSpPr/>
          <p:nvPr/>
        </p:nvGrpSpPr>
        <p:grpSpPr>
          <a:xfrm>
            <a:off x="3620975" y="1431179"/>
            <a:ext cx="4731386" cy="2703507"/>
            <a:chOff x="3620975" y="1431179"/>
            <a:chExt cx="4731386" cy="270350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24745F1-BABB-7944-24C6-C5D858BE7B33}"/>
                </a:ext>
              </a:extLst>
            </p:cNvPr>
            <p:cNvGrpSpPr/>
            <p:nvPr/>
          </p:nvGrpSpPr>
          <p:grpSpPr>
            <a:xfrm>
              <a:off x="3620975" y="1431179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D528FB6A-F101-5716-B4BE-40090E034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BA22241-8B2E-63DB-9A60-02000AFD8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B6E76ED-4289-8C16-A232-D94869B608DA}"/>
                  </a:ext>
                </a:extLst>
              </p:cNvPr>
              <p:cNvGrpSpPr/>
              <p:nvPr/>
            </p:nvGrpSpPr>
            <p:grpSpPr>
              <a:xfrm>
                <a:off x="3793372" y="3322984"/>
                <a:ext cx="4605255" cy="1186016"/>
                <a:chOff x="3793372" y="3322984"/>
                <a:chExt cx="4605255" cy="1186016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5412F0E-699F-E305-C3F7-1A6567A7E4B8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8751259B-3670-0FA9-0C46-3413E5462B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47EC721E-FAE8-2D7C-4543-C985A76147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10668FAF-A099-4511-90DE-5613AB0C2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E19C7E9-48E3-CA7A-B123-B678D031243F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71F15296-2393-4308-2EF2-15F1776788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BAEE638B-9A44-B9F3-4E22-3CE49C644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894C44B5-99FD-62EA-7900-E28D8FA9F0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83895ED-4BEA-1226-E42D-48BDE73F754B}"/>
                </a:ext>
              </a:extLst>
            </p:cNvPr>
            <p:cNvSpPr txBox="1"/>
            <p:nvPr/>
          </p:nvSpPr>
          <p:spPr>
            <a:xfrm>
              <a:off x="4748372" y="2356473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+1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BB615C-D9A5-BFF0-2C5E-A0B87DBD52E2}"/>
                </a:ext>
              </a:extLst>
            </p:cNvPr>
            <p:cNvSpPr txBox="1"/>
            <p:nvPr/>
          </p:nvSpPr>
          <p:spPr>
            <a:xfrm>
              <a:off x="7061024" y="2510596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+1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ADD8F4-4A33-2135-5F0F-20E9C4C232CA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3230"/>
            </a:avLst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1414178-AA28-5AD5-2BE9-3AEDCED97452}"/>
              </a:ext>
            </a:extLst>
          </p:cNvPr>
          <p:cNvSpPr/>
          <p:nvPr/>
        </p:nvSpPr>
        <p:spPr>
          <a:xfrm>
            <a:off x="2928729" y="1171280"/>
            <a:ext cx="6115879" cy="3223304"/>
          </a:xfrm>
          <a:prstGeom prst="roundRect">
            <a:avLst>
              <a:gd name="adj" fmla="val 2100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06322D0-7123-CB62-0E25-1781563ABA2C}"/>
              </a:ext>
            </a:extLst>
          </p:cNvPr>
          <p:cNvSpPr/>
          <p:nvPr/>
        </p:nvSpPr>
        <p:spPr>
          <a:xfrm>
            <a:off x="4904034" y="5614794"/>
            <a:ext cx="2131431" cy="4160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3/3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1533F6-BF28-1CE1-7B18-E2932F7D088B}"/>
              </a:ext>
            </a:extLst>
          </p:cNvPr>
          <p:cNvGrpSpPr/>
          <p:nvPr/>
        </p:nvGrpSpPr>
        <p:grpSpPr>
          <a:xfrm>
            <a:off x="4934280" y="5646338"/>
            <a:ext cx="571998" cy="360000"/>
            <a:chOff x="5007167" y="6242686"/>
            <a:chExt cx="571998" cy="360000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9C54313-87DF-BEFF-0FE8-9A5A024A705F}"/>
                </a:ext>
              </a:extLst>
            </p:cNvPr>
            <p:cNvSpPr/>
            <p:nvPr/>
          </p:nvSpPr>
          <p:spPr>
            <a:xfrm>
              <a:off x="5007167" y="6242892"/>
              <a:ext cx="571998" cy="359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1" name="그래픽 50" descr="왼쪽 캐럿 단색으로 채워진">
              <a:extLst>
                <a:ext uri="{FF2B5EF4-FFF2-40B4-BE49-F238E27FC236}">
                  <a16:creationId xmlns:a16="http://schemas.microsoft.com/office/drawing/2014/main" id="{2715DD43-E80F-299D-A097-EF0BE4D4F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13166" y="6242686"/>
              <a:ext cx="360000" cy="3600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BA5DEA1-D907-89DB-FE44-3271A710D830}"/>
              </a:ext>
            </a:extLst>
          </p:cNvPr>
          <p:cNvGrpSpPr/>
          <p:nvPr/>
        </p:nvGrpSpPr>
        <p:grpSpPr>
          <a:xfrm rot="10800000">
            <a:off x="6418926" y="5646338"/>
            <a:ext cx="571998" cy="360000"/>
            <a:chOff x="5007167" y="6242686"/>
            <a:chExt cx="571998" cy="360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C8DCFCD-EBE0-4967-5582-C3947ECCE0C4}"/>
                </a:ext>
              </a:extLst>
            </p:cNvPr>
            <p:cNvSpPr/>
            <p:nvPr/>
          </p:nvSpPr>
          <p:spPr>
            <a:xfrm>
              <a:off x="5007167" y="6242892"/>
              <a:ext cx="571998" cy="359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5" name="그래픽 54" descr="왼쪽 캐럿 단색으로 채워진">
              <a:extLst>
                <a:ext uri="{FF2B5EF4-FFF2-40B4-BE49-F238E27FC236}">
                  <a16:creationId xmlns:a16="http://schemas.microsoft.com/office/drawing/2014/main" id="{E398E237-7DD3-59BF-39D2-B9083227F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13166" y="6242686"/>
              <a:ext cx="360000" cy="360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4971059" y="721521"/>
            <a:ext cx="1832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49996" y="4426128"/>
            <a:ext cx="525656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</a:rPr>
              <a:t>1</a:t>
            </a:r>
            <a:r>
              <a:rPr lang="ko-KR" altLang="en-US" sz="1200" dirty="0">
                <a:solidFill>
                  <a:schemeClr val="bg1"/>
                </a:solidFill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</a:rPr>
              <a:t>5</a:t>
            </a:r>
            <a:r>
              <a:rPr lang="ko-KR" altLang="en-US" sz="1200" dirty="0">
                <a:solidFill>
                  <a:schemeClr val="bg1"/>
                </a:solidFill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D62EAD2-A577-A199-F04C-7BB567D93D93}"/>
              </a:ext>
            </a:extLst>
          </p:cNvPr>
          <p:cNvGrpSpPr/>
          <p:nvPr/>
        </p:nvGrpSpPr>
        <p:grpSpPr>
          <a:xfrm>
            <a:off x="3620975" y="1431179"/>
            <a:ext cx="4731386" cy="2703507"/>
            <a:chOff x="3620975" y="1431179"/>
            <a:chExt cx="4731386" cy="2703507"/>
          </a:xfrm>
        </p:grpSpPr>
        <p:pic>
          <p:nvPicPr>
            <p:cNvPr id="20" name="그림 19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F482EC5-7D4E-3D77-6685-D0744F54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975" y="1431179"/>
              <a:ext cx="4731386" cy="2703507"/>
            </a:xfrm>
            <a:prstGeom prst="rect">
              <a:avLst/>
            </a:prstGeom>
          </p:spPr>
        </p:pic>
        <p:pic>
          <p:nvPicPr>
            <p:cNvPr id="18" name="그림 17" descr="스크린샷, 라인, 평행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97DD50E-E531-C194-33B3-411C725C3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0975" y="3631347"/>
              <a:ext cx="4731386" cy="503339"/>
            </a:xfrm>
            <a:prstGeom prst="rect">
              <a:avLst/>
            </a:prstGeom>
          </p:spPr>
        </p:pic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D99332E-B924-14CC-FBB1-8B1F2F47FACB}"/>
                </a:ext>
              </a:extLst>
            </p:cNvPr>
            <p:cNvGrpSpPr/>
            <p:nvPr/>
          </p:nvGrpSpPr>
          <p:grpSpPr>
            <a:xfrm>
              <a:off x="6289348" y="2365046"/>
              <a:ext cx="1606091" cy="1262040"/>
              <a:chOff x="6676246" y="2369205"/>
              <a:chExt cx="1606091" cy="126204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A000456-D42C-901B-29F4-BB9F7A96451D}"/>
                  </a:ext>
                </a:extLst>
              </p:cNvPr>
              <p:cNvGrpSpPr/>
              <p:nvPr/>
            </p:nvGrpSpPr>
            <p:grpSpPr>
              <a:xfrm>
                <a:off x="6676246" y="2752059"/>
                <a:ext cx="1038393" cy="879186"/>
                <a:chOff x="3793372" y="3322984"/>
                <a:chExt cx="1400786" cy="1186016"/>
              </a:xfrm>
            </p:grpSpPr>
            <p:pic>
              <p:nvPicPr>
                <p:cNvPr id="8" name="그림 7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8E61B10-874B-6586-A8FB-9EA0937D3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89" r="92717"/>
                <a:stretch/>
              </p:blipFill>
              <p:spPr>
                <a:xfrm>
                  <a:off x="3793372" y="3429000"/>
                  <a:ext cx="545032" cy="1080000"/>
                </a:xfrm>
                <a:prstGeom prst="rect">
                  <a:avLst/>
                </a:prstGeom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80B349A7-F072-2C5A-FFEB-66D6C4D694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0544" r="41521"/>
                <a:stretch/>
              </p:blipFill>
              <p:spPr>
                <a:xfrm>
                  <a:off x="4557561" y="3322984"/>
                  <a:ext cx="636597" cy="1080000"/>
                </a:xfrm>
                <a:prstGeom prst="rect">
                  <a:avLst/>
                </a:prstGeom>
              </p:spPr>
            </p:pic>
            <p:pic>
              <p:nvPicPr>
                <p:cNvPr id="11" name="그림 10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ABD33BA-8893-EDBB-B0D2-1064CE6C4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676334" y="4149000"/>
                  <a:ext cx="339086" cy="360000"/>
                </a:xfrm>
                <a:prstGeom prst="rect">
                  <a:avLst/>
                </a:prstGeom>
              </p:spPr>
            </p:pic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58A69F-BC2F-1211-CAE9-11F88471AEE2}"/>
                  </a:ext>
                </a:extLst>
              </p:cNvPr>
              <p:cNvSpPr txBox="1"/>
              <p:nvPr/>
            </p:nvSpPr>
            <p:spPr>
              <a:xfrm>
                <a:off x="7690508" y="3101288"/>
                <a:ext cx="5918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5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FE2E6C-5FE8-C22A-41D5-DBA35D197D31}"/>
                  </a:ext>
                </a:extLst>
              </p:cNvPr>
              <p:cNvSpPr txBox="1"/>
              <p:nvPr/>
            </p:nvSpPr>
            <p:spPr>
              <a:xfrm>
                <a:off x="7109130" y="2369205"/>
                <a:ext cx="518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+1</a:t>
                </a:r>
                <a:endParaRPr lang="ko-KR" altLang="en-US" sz="2000" b="1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pic>
            <p:nvPicPr>
              <p:cNvPr id="7" name="그림 6" descr="픽셀, 다채로움, 패턴, 그래픽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9484336-712B-FFE8-AAEF-5AD22DB1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5394" y="2486086"/>
                <a:ext cx="198000" cy="18000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AD322B5-FA04-68E7-D280-2210F01F48F6}"/>
                </a:ext>
              </a:extLst>
            </p:cNvPr>
            <p:cNvGrpSpPr/>
            <p:nvPr/>
          </p:nvGrpSpPr>
          <p:grpSpPr>
            <a:xfrm>
              <a:off x="4523089" y="2579529"/>
              <a:ext cx="983189" cy="1051613"/>
              <a:chOff x="3915358" y="2599561"/>
              <a:chExt cx="983189" cy="1051613"/>
            </a:xfrm>
          </p:grpSpPr>
          <p:pic>
            <p:nvPicPr>
              <p:cNvPr id="17" name="그림 16" descr="스크린샷, 예술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7C1DD84-6032-DF1F-6255-E90F92A77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0" r="93424"/>
              <a:stretch/>
            </p:blipFill>
            <p:spPr>
              <a:xfrm>
                <a:off x="3915358" y="2849063"/>
                <a:ext cx="316205" cy="799200"/>
              </a:xfrm>
              <a:prstGeom prst="rect">
                <a:avLst/>
              </a:prstGeom>
            </p:spPr>
          </p:pic>
          <p:pic>
            <p:nvPicPr>
              <p:cNvPr id="19" name="그림 18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4F4E0F4A-62D1-C44E-E413-8390E93BB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71" t="31685" r="9177" b="21011"/>
              <a:stretch/>
            </p:blipFill>
            <p:spPr>
              <a:xfrm>
                <a:off x="4587515" y="3384308"/>
                <a:ext cx="251362" cy="266866"/>
              </a:xfrm>
              <a:prstGeom prst="rect">
                <a:avLst/>
              </a:prstGeom>
            </p:spPr>
          </p:pic>
          <p:pic>
            <p:nvPicPr>
              <p:cNvPr id="25" name="그림 24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B8CAE0D3-583F-9CC6-CB34-AA063DE38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alphaModFix amt="6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04" r="17581"/>
              <a:stretch/>
            </p:blipFill>
            <p:spPr>
              <a:xfrm>
                <a:off x="4470895" y="3018263"/>
                <a:ext cx="289487" cy="630000"/>
              </a:xfrm>
              <a:prstGeom prst="rect">
                <a:avLst/>
              </a:prstGeom>
            </p:spPr>
          </p:pic>
          <p:sp>
            <p:nvSpPr>
              <p:cNvPr id="29" name="폭발: 8pt 28">
                <a:extLst>
                  <a:ext uri="{FF2B5EF4-FFF2-40B4-BE49-F238E27FC236}">
                    <a16:creationId xmlns:a16="http://schemas.microsoft.com/office/drawing/2014/main" id="{1205D741-3888-E9CE-C49C-8513A0A40AB4}"/>
                  </a:ext>
                </a:extLst>
              </p:cNvPr>
              <p:cNvSpPr/>
              <p:nvPr/>
            </p:nvSpPr>
            <p:spPr>
              <a:xfrm>
                <a:off x="4561839" y="3311605"/>
                <a:ext cx="239332" cy="239332"/>
              </a:xfrm>
              <a:prstGeom prst="irregularSeal1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49CA99-DEC3-8627-7E59-94638BC7729E}"/>
                  </a:ext>
                </a:extLst>
              </p:cNvPr>
              <p:cNvSpPr txBox="1"/>
              <p:nvPr/>
            </p:nvSpPr>
            <p:spPr>
              <a:xfrm>
                <a:off x="4297502" y="2599561"/>
                <a:ext cx="4395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C00000"/>
                    </a:solidFill>
                  </a:rPr>
                  <a:t>-1</a:t>
                </a:r>
                <a:endParaRPr lang="ko-KR" altLang="en-US" sz="2000" b="1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33" name="그림 32" descr="픽셀, 다채로움, 패턴, 그래픽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3D707585-C714-E432-F667-953BE34BD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0547" y="2709616"/>
                <a:ext cx="198000" cy="18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936</Words>
  <Application>Microsoft Office PowerPoint</Application>
  <PresentationFormat>와이드스크린</PresentationFormat>
  <Paragraphs>484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33</cp:revision>
  <dcterms:created xsi:type="dcterms:W3CDTF">2025-02-01T06:36:31Z</dcterms:created>
  <dcterms:modified xsi:type="dcterms:W3CDTF">2025-02-20T08:25:48Z</dcterms:modified>
</cp:coreProperties>
</file>