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DAFB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6F4AC-9C4B-89FB-E7BA-03F295B8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E56B2E-6627-2351-9169-EE87E6C9F874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3AFE-B4E0-A68B-1DD5-6ECBE270E15E}"/>
              </a:ext>
            </a:extLst>
          </p:cNvPr>
          <p:cNvSpPr txBox="1"/>
          <p:nvPr/>
        </p:nvSpPr>
        <p:spPr>
          <a:xfrm>
            <a:off x="593986" y="88760"/>
            <a:ext cx="2497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방해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B2D2AB-475F-4D0E-6E6C-1C78DA388E33}"/>
              </a:ext>
            </a:extLst>
          </p:cNvPr>
          <p:cNvGrpSpPr/>
          <p:nvPr/>
        </p:nvGrpSpPr>
        <p:grpSpPr>
          <a:xfrm>
            <a:off x="1463440" y="1584683"/>
            <a:ext cx="2938534" cy="1668879"/>
            <a:chOff x="766689" y="1737360"/>
            <a:chExt cx="2042772" cy="20675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00CD54-332D-CF6F-EA9D-0E3EFFF02EDD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방해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4124DA-E4E4-DA46-ECFD-9B76EACD95D4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사용할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수락시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이동 이벤트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무시시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이동 이벤트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3A96BC-6D56-AAB5-BE5A-4B7DAF3AB124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ACD03-BC61-5F6A-AAFB-D2847E292181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5886E5-784D-6DED-92F7-494E023601CC}"/>
              </a:ext>
            </a:extLst>
          </p:cNvPr>
          <p:cNvGrpSpPr/>
          <p:nvPr/>
        </p:nvGrpSpPr>
        <p:grpSpPr>
          <a:xfrm>
            <a:off x="7410066" y="1915564"/>
            <a:ext cx="2764475" cy="1237991"/>
            <a:chOff x="766689" y="1737360"/>
            <a:chExt cx="2042772" cy="15336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D18FCF7-1F19-6068-F8E4-15DEAB5B969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260AFA-913C-33E3-2F8E-71CADB0250B6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182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(Prefab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(Prefab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(UI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에 사용될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8F0B39-F97E-9B9F-334B-EDB9F47A6FF1}"/>
              </a:ext>
            </a:extLst>
          </p:cNvPr>
          <p:cNvGrpSpPr/>
          <p:nvPr/>
        </p:nvGrpSpPr>
        <p:grpSpPr>
          <a:xfrm>
            <a:off x="5156726" y="5259384"/>
            <a:ext cx="2209664" cy="807105"/>
            <a:chOff x="766689" y="1737360"/>
            <a:chExt cx="2042772" cy="9998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45672C-F963-B641-BEEC-F2560BF98C5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B7A3C5-1A87-88C0-5083-EE94C4BCE8A3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483B62-0238-2DE5-48BD-A548CAE6C810}"/>
              </a:ext>
            </a:extLst>
          </p:cNvPr>
          <p:cNvSpPr/>
          <p:nvPr/>
        </p:nvSpPr>
        <p:spPr>
          <a:xfrm>
            <a:off x="1766037" y="2561064"/>
            <a:ext cx="1669774" cy="2264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EBCE3C-C1A9-35C4-5B51-4CE179D0D1B4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3435811" y="2674279"/>
            <a:ext cx="3974255" cy="22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C7F57-915F-A877-66B7-7FE1534AB456}"/>
              </a:ext>
            </a:extLst>
          </p:cNvPr>
          <p:cNvSpPr/>
          <p:nvPr/>
        </p:nvSpPr>
        <p:spPr>
          <a:xfrm>
            <a:off x="7749394" y="2900622"/>
            <a:ext cx="2153478" cy="2264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F91316B-BCD8-CD29-6556-341383ECACD9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rot="5400000">
            <a:off x="6477680" y="2910930"/>
            <a:ext cx="2132333" cy="2564575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56229"/>
              </p:ext>
            </p:extLst>
          </p:nvPr>
        </p:nvGraphicFramePr>
        <p:xfrm>
          <a:off x="487017" y="780835"/>
          <a:ext cx="11512821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211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</a:tblGrid>
              <a:tr h="30597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무시시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이벤트를 통해 무시 혹은 수락을 하였을 경우 다음 이벤트로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넘어갈때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 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들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“-1”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AcceptEventID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IgnoreEventID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309723-1914-693D-E85F-CC1B95E5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96372"/>
              </p:ext>
            </p:extLst>
          </p:nvPr>
        </p:nvGraphicFramePr>
        <p:xfrm>
          <a:off x="8121211" y="3934649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FAFC8C-AA91-30FA-8E89-B07B5550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7702"/>
              </p:ext>
            </p:extLst>
          </p:nvPr>
        </p:nvGraphicFramePr>
        <p:xfrm>
          <a:off x="487017" y="3934649"/>
          <a:ext cx="6490255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630689089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849354569"/>
                    </a:ext>
                  </a:extLst>
                </a:gridCol>
              </a:tblGrid>
              <a:tr h="3059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사용될 텍스트 리스트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메시지알림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전화알림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통화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그외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에 넣을 데이터들의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적는 테이블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Type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468952" y="88760"/>
            <a:ext cx="30460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2818F2-618C-93E3-83BD-52DD5804ABA2}"/>
              </a:ext>
            </a:extLst>
          </p:cNvPr>
          <p:cNvGrpSpPr/>
          <p:nvPr/>
        </p:nvGrpSpPr>
        <p:grpSpPr>
          <a:xfrm>
            <a:off x="1065875" y="1525048"/>
            <a:ext cx="2938534" cy="1407268"/>
            <a:chOff x="1463440" y="1584683"/>
            <a:chExt cx="2938534" cy="140726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B94DCA-6860-268D-7CE2-25A7D2252C9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메인 이벤트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14B28-35AD-2AE4-2B33-DEA95CC08023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4C0226-63E3-6B32-3586-939A439EA45E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전화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460059-6682-4CD4-3092-B92A45A1BFF7}"/>
              </a:ext>
            </a:extLst>
          </p:cNvPr>
          <p:cNvGrpSpPr/>
          <p:nvPr/>
        </p:nvGrpSpPr>
        <p:grpSpPr>
          <a:xfrm>
            <a:off x="593986" y="4108517"/>
            <a:ext cx="2938534" cy="1407268"/>
            <a:chOff x="1463440" y="1584683"/>
            <a:chExt cx="2938534" cy="140726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24ECA-1977-45F5-128A-13A7B05A6742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9C7F3-0246-4373-D59A-CF4AEC85661B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A47B3-8B36-F2BE-BA71-1A53EC41B685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엄마와의 대화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B71765-EBFB-5822-A642-41AA0302D56E}"/>
              </a:ext>
            </a:extLst>
          </p:cNvPr>
          <p:cNvGrpSpPr/>
          <p:nvPr/>
        </p:nvGrpSpPr>
        <p:grpSpPr>
          <a:xfrm>
            <a:off x="3900404" y="4108517"/>
            <a:ext cx="2938534" cy="1407268"/>
            <a:chOff x="1463440" y="1584683"/>
            <a:chExt cx="2938534" cy="140726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B3F28-1434-55A3-A324-388BF4ED56E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F77A6-5A06-4A85-707C-8C5998C1417F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58527-C3AD-463D-0D1E-DB0145FC72C1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메시지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52A27-9D62-D20F-8AA8-4C871EFEDE30}"/>
              </a:ext>
            </a:extLst>
          </p:cNvPr>
          <p:cNvSpPr/>
          <p:nvPr/>
        </p:nvSpPr>
        <p:spPr>
          <a:xfrm>
            <a:off x="8660676" y="1526096"/>
            <a:ext cx="2764475" cy="283884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Prefab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F0EBE5-B330-3B70-3F0E-DE966DB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9437"/>
              </p:ext>
            </p:extLst>
          </p:nvPr>
        </p:nvGraphicFramePr>
        <p:xfrm>
          <a:off x="8660675" y="1808932"/>
          <a:ext cx="2764476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 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엄마와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통화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3002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3003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3004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0469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15C5C-DCCA-197C-E0FE-AA957E6C513C}"/>
              </a:ext>
            </a:extLst>
          </p:cNvPr>
          <p:cNvCxnSpPr>
            <a:cxnSpLocks/>
          </p:cNvCxnSpPr>
          <p:nvPr/>
        </p:nvCxnSpPr>
        <p:spPr>
          <a:xfrm>
            <a:off x="3114260" y="2440451"/>
            <a:ext cx="5546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6FA59-DC87-6968-90CE-A1524257CF33}"/>
              </a:ext>
            </a:extLst>
          </p:cNvPr>
          <p:cNvSpPr txBox="1"/>
          <p:nvPr/>
        </p:nvSpPr>
        <p:spPr>
          <a:xfrm>
            <a:off x="4004409" y="2116890"/>
            <a:ext cx="461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각 이벤트마다 사용될 </a:t>
            </a:r>
            <a:r>
              <a:rPr lang="ko-KR" altLang="en-US" sz="1200" dirty="0" err="1"/>
              <a:t>프리팹을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PrefabDT</a:t>
            </a:r>
            <a:r>
              <a:rPr lang="ko-KR" altLang="en-US" sz="1200" dirty="0"/>
              <a:t>를 통해 기본 세팅한다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8E285F-83F6-9C12-CD9C-7C13DB1B40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063253" y="2633044"/>
            <a:ext cx="729602" cy="14754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2966FB-47F4-BE72-B9FD-FE80932D91B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987757" y="2850010"/>
            <a:ext cx="2381914" cy="12585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FC8-4139-6908-06E5-05339026055D}"/>
              </a:ext>
            </a:extLst>
          </p:cNvPr>
          <p:cNvSpPr txBox="1"/>
          <p:nvPr/>
        </p:nvSpPr>
        <p:spPr>
          <a:xfrm>
            <a:off x="1111801" y="3343072"/>
            <a:ext cx="465544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해당 이벤트 선택지에 따라 다음 이벤트로 가는 방향이 달라진다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15AB5F-D788-FED1-D89D-33643A20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8468"/>
              </p:ext>
            </p:extLst>
          </p:nvPr>
        </p:nvGraphicFramePr>
        <p:xfrm>
          <a:off x="7544611" y="4308340"/>
          <a:ext cx="3563212" cy="223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74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972938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주인공 이름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아 저녁은 </a:t>
                      </a:r>
                      <a:r>
                        <a:rPr lang="ko-KR" altLang="en-US" sz="1000" dirty="0" err="1"/>
                        <a:t>먹었니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46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네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39163"/>
                  </a:ext>
                </a:extLst>
              </a:tr>
              <a:tr h="20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아뇨 아직 안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466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조금 있다가 먹을 것 같아요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3712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2A0B73-7082-6426-2238-84096C4BF931}"/>
              </a:ext>
            </a:extLst>
          </p:cNvPr>
          <p:cNvCxnSpPr>
            <a:cxnSpLocks/>
          </p:cNvCxnSpPr>
          <p:nvPr/>
        </p:nvCxnSpPr>
        <p:spPr>
          <a:xfrm flipH="1">
            <a:off x="10349948" y="3677162"/>
            <a:ext cx="592733" cy="6311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5673A8-FA17-C5E4-C869-C87F03BBB35A}"/>
              </a:ext>
            </a:extLst>
          </p:cNvPr>
          <p:cNvSpPr txBox="1"/>
          <p:nvPr/>
        </p:nvSpPr>
        <p:spPr>
          <a:xfrm>
            <a:off x="8779926" y="3848185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UI</a:t>
            </a:r>
            <a:r>
              <a:rPr lang="ko-KR" altLang="en-US" sz="1200" dirty="0"/>
              <a:t>에 적힐 텍스트를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D59-E9C9-EA1E-092D-EE8B283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6062-44DB-EF25-91C5-558F7501A05F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EA15-BC5F-F84F-9299-C8423E2CC984}"/>
              </a:ext>
            </a:extLst>
          </p:cNvPr>
          <p:cNvSpPr txBox="1"/>
          <p:nvPr/>
        </p:nvSpPr>
        <p:spPr>
          <a:xfrm>
            <a:off x="617232" y="88760"/>
            <a:ext cx="274947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가져오는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6F5C215-C0B4-DB03-0152-019B5462B5DF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990BC6-A342-BE67-F20E-8A39FB555B5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DF4AB0-B292-2577-0504-3DD4D223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821"/>
              </p:ext>
            </p:extLst>
          </p:nvPr>
        </p:nvGraphicFramePr>
        <p:xfrm>
          <a:off x="1034579" y="1450560"/>
          <a:ext cx="2764476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Prefab 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A02086-F5F6-6CB1-BE92-00C3B544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3766"/>
              </p:ext>
            </p:extLst>
          </p:nvPr>
        </p:nvGraphicFramePr>
        <p:xfrm>
          <a:off x="965774" y="3019951"/>
          <a:ext cx="2987985" cy="150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3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493002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8983A86-F041-BCF1-E676-BFAFFC4702CE}"/>
              </a:ext>
            </a:extLst>
          </p:cNvPr>
          <p:cNvGrpSpPr/>
          <p:nvPr/>
        </p:nvGrpSpPr>
        <p:grpSpPr>
          <a:xfrm>
            <a:off x="4827606" y="2047460"/>
            <a:ext cx="6546574" cy="3763618"/>
            <a:chOff x="2816087" y="1557130"/>
            <a:chExt cx="6546574" cy="37636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777F3-824D-D7C0-2803-F5B91A1EE574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8351FA-2C9A-9547-9407-72A48AE5C6B6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F0C8FC6-7B29-9C8F-FD1C-E8EDDB03F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B86482C-1B14-1819-DAAF-A096D14C401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33469B4-A823-B37E-DE86-F2E69C2C675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2A6B6F7-3A2E-572B-7872-6D83B92A6450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289C6C-80EC-DF22-ACEC-470E920DBB37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310D6-29F6-C68F-3C16-9053C194D184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B40A6AB-BF86-F60F-D192-1DF773EAC9E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C15FD3F-7F65-4296-A034-B53381A4D38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FCB9D2-D0FA-8013-3895-42B9AB5939A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1A1FB09-B46E-A238-B0C9-6EC20F2C7C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C355B11-3EA2-4EEC-36AB-831BB2C98F0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5019A2F-962E-5D6A-5DDB-1932876A2D2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7A2FBDA-EE70-5A2F-AE2A-919B27DDDB8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66CCA45-40A1-AB8F-D035-18D44CC1E45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C7E8792-FE51-10D1-B53E-A0B65401B1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FE71A78-FA7E-56F0-E177-B165874DFDE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90B4F7A-EBD4-3D0A-B73E-95D93002234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D71183-914A-01D0-0064-1CF8DE22AF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2A88D7-4B0D-BC2D-0A5B-D27D19EDE3AE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AE7DF-4153-E5FD-92CE-4188B6ECC46C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A75934-5A4A-2F3B-2381-EB8EB013628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8013F-F483-FD8A-CDD7-66394FAEAD1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0FA54A3-7681-767D-D40A-D2A1D03299A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1D2BE21-73BD-3F2B-AA5C-D97492DE812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41791A5-DA6B-F82F-DFDA-F8D663B4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7E88E2-DEA2-3FB2-0220-ED4871E7E68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엄마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(Text1)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바쁘니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전화를 왜 안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받니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?(Text2)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8D9E815-06FF-352E-3783-7ADEF27D4CE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F9FF146-8D1B-4B79-2876-C6BEC36DF78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B29B776-55C4-B6F5-4C93-3284A1CF24D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FE7D269-CCBE-ACB7-DFED-574E1DA61DB7}"/>
              </a:ext>
            </a:extLst>
          </p:cNvPr>
          <p:cNvCxnSpPr>
            <a:cxnSpLocks/>
          </p:cNvCxnSpPr>
          <p:nvPr/>
        </p:nvCxnSpPr>
        <p:spPr>
          <a:xfrm flipH="1">
            <a:off x="3334368" y="2594827"/>
            <a:ext cx="184634" cy="421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CFFE39-899C-D469-DBEA-774838E5140C}"/>
              </a:ext>
            </a:extLst>
          </p:cNvPr>
          <p:cNvSpPr txBox="1"/>
          <p:nvPr/>
        </p:nvSpPr>
        <p:spPr>
          <a:xfrm>
            <a:off x="6706278" y="5872944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메시지 </a:t>
            </a:r>
            <a:r>
              <a:rPr lang="ko-KR" altLang="en-US" sz="1200" dirty="0" err="1"/>
              <a:t>프리팹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364396-4CCD-77C5-8E8F-E8C9B05D0D3B}"/>
              </a:ext>
            </a:extLst>
          </p:cNvPr>
          <p:cNvCxnSpPr>
            <a:cxnSpLocks/>
          </p:cNvCxnSpPr>
          <p:nvPr/>
        </p:nvCxnSpPr>
        <p:spPr>
          <a:xfrm flipV="1">
            <a:off x="3799055" y="2555714"/>
            <a:ext cx="2244995" cy="13517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440568-F9DF-734A-C1CD-E2996AE29F74}"/>
              </a:ext>
            </a:extLst>
          </p:cNvPr>
          <p:cNvCxnSpPr>
            <a:cxnSpLocks/>
          </p:cNvCxnSpPr>
          <p:nvPr/>
        </p:nvCxnSpPr>
        <p:spPr>
          <a:xfrm flipV="1">
            <a:off x="3877342" y="2742518"/>
            <a:ext cx="2249773" cy="16362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FC544D90-5402-12B9-51D1-0DEFDB82E927}"/>
              </a:ext>
            </a:extLst>
          </p:cNvPr>
          <p:cNvSpPr/>
          <p:nvPr/>
        </p:nvSpPr>
        <p:spPr>
          <a:xfrm>
            <a:off x="4718275" y="1012760"/>
            <a:ext cx="5015948" cy="719229"/>
          </a:xfrm>
          <a:prstGeom prst="wedgeRectCallout">
            <a:avLst>
              <a:gd name="adj1" fmla="val -21494"/>
              <a:gd name="adj2" fmla="val 8276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Prefab DT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Text List</a:t>
            </a:r>
            <a:r>
              <a:rPr lang="ko-KR" altLang="en-US" sz="1000" dirty="0">
                <a:solidFill>
                  <a:schemeClr val="tx1"/>
                </a:solidFill>
              </a:rPr>
              <a:t>의 적힌 순서에 따라서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맞는 </a:t>
            </a:r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 err="1">
                <a:solidFill>
                  <a:schemeClr val="tx1"/>
                </a:solidFill>
              </a:rPr>
              <a:t>TextDT</a:t>
            </a:r>
            <a:r>
              <a:rPr lang="ko-KR" altLang="en-US" sz="1000" dirty="0">
                <a:solidFill>
                  <a:schemeClr val="tx1"/>
                </a:solidFill>
              </a:rPr>
              <a:t>에서 찾아서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2444-91A6-BA13-D9E0-7B3597A8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B42454-E68F-44A0-EC59-D8BDA2677C0B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F2C6-26E7-76EB-FF9D-3B1BF095D4AF}"/>
              </a:ext>
            </a:extLst>
          </p:cNvPr>
          <p:cNvSpPr txBox="1"/>
          <p:nvPr/>
        </p:nvSpPr>
        <p:spPr>
          <a:xfrm>
            <a:off x="593986" y="88760"/>
            <a:ext cx="2497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방해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F5828A-BE62-437F-A5F9-FA5CA3EF658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76790-4EBD-1127-9BE7-E67A0E4025BF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45D810-FE42-D148-6495-D651AAE128FB}"/>
              </a:ext>
            </a:extLst>
          </p:cNvPr>
          <p:cNvGrpSpPr/>
          <p:nvPr/>
        </p:nvGrpSpPr>
        <p:grpSpPr>
          <a:xfrm>
            <a:off x="8408504" y="1444393"/>
            <a:ext cx="3313043" cy="2315209"/>
            <a:chOff x="766689" y="1737360"/>
            <a:chExt cx="2042772" cy="28682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E35EA9-E6BA-E1E8-69B1-1E5ABA23822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ACE2D-1910-33D0-6E55-6415BA088BE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2516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대화의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문자 텍스트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AnswerList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답변에 이용될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7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9573"/>
              </p:ext>
            </p:extLst>
          </p:nvPr>
        </p:nvGraphicFramePr>
        <p:xfrm>
          <a:off x="487017" y="780835"/>
          <a:ext cx="11512823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82123580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693018477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후속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이벤트가 끝나고 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이벤트를 진행하는데 있어서 필요한 오브젝트들에 대한 이름을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필요하지 않을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“X”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NextEventID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PrefabID1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PrefabID2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PrefabID3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DBA2DA-CCD9-062B-7072-29EFE222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19827"/>
              </p:ext>
            </p:extLst>
          </p:nvPr>
        </p:nvGraphicFramePr>
        <p:xfrm>
          <a:off x="487017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20D49D-FC0C-4AEE-D5C6-96F15006A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3235"/>
              </p:ext>
            </p:extLst>
          </p:nvPr>
        </p:nvGraphicFramePr>
        <p:xfrm>
          <a:off x="8121213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688</Words>
  <Application>Microsoft Office PowerPoint</Application>
  <PresentationFormat>와이드스크린</PresentationFormat>
  <Paragraphs>315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21</cp:revision>
  <dcterms:created xsi:type="dcterms:W3CDTF">2025-02-04T06:33:48Z</dcterms:created>
  <dcterms:modified xsi:type="dcterms:W3CDTF">2025-02-08T08:39:38Z</dcterms:modified>
</cp:coreProperties>
</file>