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FF796-FB0D-678F-F82D-6F8BF725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D20B33-D3EC-A64A-7198-3ACD50731BF7}"/>
              </a:ext>
            </a:extLst>
          </p:cNvPr>
          <p:cNvSpPr/>
          <p:nvPr/>
        </p:nvSpPr>
        <p:spPr>
          <a:xfrm>
            <a:off x="336274" y="317333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DD9655-6190-9126-7E56-3CF4EC08BD07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69260DA-EE6E-6DC0-5169-67F55214747F}"/>
              </a:ext>
            </a:extLst>
          </p:cNvPr>
          <p:cNvGrpSpPr/>
          <p:nvPr/>
        </p:nvGrpSpPr>
        <p:grpSpPr>
          <a:xfrm>
            <a:off x="4713762" y="1544520"/>
            <a:ext cx="2764475" cy="1884322"/>
            <a:chOff x="766689" y="1737360"/>
            <a:chExt cx="2042772" cy="233440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195050-DC66-53A4-8B69-165969165CD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B1B778-B8C8-2FE7-FC46-B1ED5762EDB5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FB40D0-D35F-31D0-5FD9-3FA6B6214C32}"/>
              </a:ext>
            </a:extLst>
          </p:cNvPr>
          <p:cNvGrpSpPr/>
          <p:nvPr/>
        </p:nvGrpSpPr>
        <p:grpSpPr>
          <a:xfrm>
            <a:off x="812913" y="4306594"/>
            <a:ext cx="2764475" cy="1884322"/>
            <a:chOff x="766689" y="1737360"/>
            <a:chExt cx="2042772" cy="233440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C429843-541E-ABDB-8434-005487834D9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042952-B781-40A7-1D08-3FFD46BC0289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9827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후속 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PrefabName1 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PrefabName2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PrefabName3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필요 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D98157F-D9A6-0D93-26A6-5C623D8C0C57}"/>
              </a:ext>
            </a:extLst>
          </p:cNvPr>
          <p:cNvCxnSpPr>
            <a:cxnSpLocks/>
            <a:stCxn id="22" idx="1"/>
            <a:endCxn id="11" idx="0"/>
          </p:cNvCxnSpPr>
          <p:nvPr/>
        </p:nvCxnSpPr>
        <p:spPr>
          <a:xfrm rot="10800000" flipV="1">
            <a:off x="2195152" y="2628622"/>
            <a:ext cx="2763777" cy="1677971"/>
          </a:xfrm>
          <a:prstGeom prst="bent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033448-5FA6-570E-25AB-E7E7903217EC}"/>
              </a:ext>
            </a:extLst>
          </p:cNvPr>
          <p:cNvSpPr txBox="1"/>
          <p:nvPr/>
        </p:nvSpPr>
        <p:spPr>
          <a:xfrm>
            <a:off x="1898190" y="2351622"/>
            <a:ext cx="2387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후속 이벤트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B5E6C43-9FE9-C226-DE95-F06CBC3675E2}"/>
              </a:ext>
            </a:extLst>
          </p:cNvPr>
          <p:cNvSpPr/>
          <p:nvPr/>
        </p:nvSpPr>
        <p:spPr>
          <a:xfrm>
            <a:off x="4958928" y="2528613"/>
            <a:ext cx="1233850" cy="20002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FAA936D-E102-047D-25F9-79A232066FB1}"/>
              </a:ext>
            </a:extLst>
          </p:cNvPr>
          <p:cNvGrpSpPr/>
          <p:nvPr/>
        </p:nvGrpSpPr>
        <p:grpSpPr>
          <a:xfrm>
            <a:off x="8835513" y="4590478"/>
            <a:ext cx="2678056" cy="807105"/>
            <a:chOff x="766689" y="1737360"/>
            <a:chExt cx="2042772" cy="999888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8694A1A-2407-69B5-F710-E7D2EBE7EB71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프리팹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EEB1C8D-C2E7-DF06-B242-1E81C9F7A49A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PrefabName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오브젝트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43" name="오른쪽 중괄호 42">
            <a:extLst>
              <a:ext uri="{FF2B5EF4-FFF2-40B4-BE49-F238E27FC236}">
                <a16:creationId xmlns:a16="http://schemas.microsoft.com/office/drawing/2014/main" id="{5244F6E1-C7BD-C27C-9D75-00158C6E45B6}"/>
              </a:ext>
            </a:extLst>
          </p:cNvPr>
          <p:cNvSpPr/>
          <p:nvPr/>
        </p:nvSpPr>
        <p:spPr>
          <a:xfrm>
            <a:off x="7043530" y="2809461"/>
            <a:ext cx="189543" cy="569843"/>
          </a:xfrm>
          <a:prstGeom prst="rightBrac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DD31064-D536-211F-7655-2918F6B0275F}"/>
              </a:ext>
            </a:extLst>
          </p:cNvPr>
          <p:cNvCxnSpPr>
            <a:cxnSpLocks/>
            <a:stCxn id="43" idx="1"/>
            <a:endCxn id="41" idx="0"/>
          </p:cNvCxnSpPr>
          <p:nvPr/>
        </p:nvCxnSpPr>
        <p:spPr>
          <a:xfrm rot="10800000" flipH="1" flipV="1">
            <a:off x="7233073" y="3094382"/>
            <a:ext cx="2941468" cy="1496095"/>
          </a:xfrm>
          <a:prstGeom prst="bentConnector4">
            <a:avLst>
              <a:gd name="adj1" fmla="val 100129"/>
              <a:gd name="adj2" fmla="val 5952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6D4E90-C13D-604F-F72E-1BBD26E5B6B5}"/>
              </a:ext>
            </a:extLst>
          </p:cNvPr>
          <p:cNvSpPr txBox="1"/>
          <p:nvPr/>
        </p:nvSpPr>
        <p:spPr>
          <a:xfrm>
            <a:off x="7633461" y="2748511"/>
            <a:ext cx="2541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필요 오브젝트 </a:t>
            </a:r>
            <a:r>
              <a:rPr lang="en-US" altLang="ko-KR" sz="1200" dirty="0"/>
              <a:t>ID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이 아닌 경우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63F65922-1315-3575-1E9E-62D66D6A7471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25052BD-A9D5-DCCD-7D42-834171384C58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5666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679573"/>
              </p:ext>
            </p:extLst>
          </p:nvPr>
        </p:nvGraphicFramePr>
        <p:xfrm>
          <a:off x="487017" y="780835"/>
          <a:ext cx="11512823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1821235804"/>
                    </a:ext>
                  </a:extLst>
                </a:gridCol>
                <a:gridCol w="1520084">
                  <a:extLst>
                    <a:ext uri="{9D8B030D-6E8A-4147-A177-3AD203B41FA5}">
                      <a16:colId xmlns:a16="http://schemas.microsoft.com/office/drawing/2014/main" val="3693018477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후속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1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2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관련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r>
                        <a:rPr lang="en-US" altLang="ko-KR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3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이벤트가 끝나고 올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이벤트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-1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으로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이벤트를 진행하는데 있어서 필요한 오브젝트들에 대한 이름을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필요하지 않을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“X”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NextEventID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PrefabID1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PrefabID2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PrefabID3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DBA2DA-CCD9-062B-7072-29EFE222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89186"/>
              </p:ext>
            </p:extLst>
          </p:nvPr>
        </p:nvGraphicFramePr>
        <p:xfrm>
          <a:off x="487017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20D49D-FC0C-4AEE-D5C6-96F15006A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3235"/>
              </p:ext>
            </p:extLst>
          </p:nvPr>
        </p:nvGraphicFramePr>
        <p:xfrm>
          <a:off x="8121213" y="3504156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275</Words>
  <Application>Microsoft Office PowerPoint</Application>
  <PresentationFormat>와이드스크린</PresentationFormat>
  <Paragraphs>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</cp:revision>
  <dcterms:created xsi:type="dcterms:W3CDTF">2025-02-04T06:33:48Z</dcterms:created>
  <dcterms:modified xsi:type="dcterms:W3CDTF">2025-02-04T15:57:10Z</dcterms:modified>
</cp:coreProperties>
</file>