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1" r:id="rId5"/>
    <p:sldId id="297" r:id="rId6"/>
    <p:sldId id="279" r:id="rId7"/>
    <p:sldId id="280" r:id="rId8"/>
    <p:sldId id="259" r:id="rId9"/>
    <p:sldId id="262" r:id="rId10"/>
    <p:sldId id="264" r:id="rId11"/>
    <p:sldId id="265" r:id="rId12"/>
    <p:sldId id="269" r:id="rId13"/>
    <p:sldId id="281" r:id="rId14"/>
    <p:sldId id="282" r:id="rId15"/>
    <p:sldId id="283" r:id="rId16"/>
    <p:sldId id="270" r:id="rId17"/>
    <p:sldId id="272" r:id="rId18"/>
    <p:sldId id="260" r:id="rId19"/>
    <p:sldId id="263" r:id="rId20"/>
    <p:sldId id="299" r:id="rId21"/>
    <p:sldId id="301" r:id="rId22"/>
    <p:sldId id="302" r:id="rId23"/>
    <p:sldId id="303" r:id="rId24"/>
    <p:sldId id="266" r:id="rId25"/>
    <p:sldId id="285" r:id="rId26"/>
    <p:sldId id="298" r:id="rId27"/>
    <p:sldId id="286" r:id="rId28"/>
    <p:sldId id="267" r:id="rId29"/>
    <p:sldId id="268" r:id="rId30"/>
    <p:sldId id="304" r:id="rId31"/>
    <p:sldId id="289" r:id="rId32"/>
    <p:sldId id="290" r:id="rId33"/>
    <p:sldId id="291" r:id="rId34"/>
    <p:sldId id="292" r:id="rId35"/>
    <p:sldId id="276" r:id="rId36"/>
    <p:sldId id="275" r:id="rId37"/>
    <p:sldId id="287" r:id="rId38"/>
    <p:sldId id="288" r:id="rId39"/>
    <p:sldId id="284" r:id="rId40"/>
    <p:sldId id="294" r:id="rId41"/>
    <p:sldId id="296" r:id="rId42"/>
    <p:sldId id="300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1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1E113-D871-2C21-E499-7B886CA2B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A1DB41-8E12-150E-1D65-A088217B9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7B146E-2A4F-1381-D2D3-E2431D180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53817-7FCE-1811-DED7-B4B31577B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5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20DA3-4D40-0EDE-687F-1A5E1595C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ECA6E5-ABDC-1771-62E2-5639F1CF8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133587-6683-EB4D-524E-81CD997C3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D9879B-99BF-32AB-4500-45D256A39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35.xml"/><Relationship Id="rId3" Type="http://schemas.openxmlformats.org/officeDocument/2006/relationships/slide" Target="slide8.xml"/><Relationship Id="rId7" Type="http://schemas.openxmlformats.org/officeDocument/2006/relationships/slide" Target="slide7.xml"/><Relationship Id="rId12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slide" Target="slide10.xml"/><Relationship Id="rId14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1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15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39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828E9A-294E-2C40-49B7-25E41C045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38793"/>
              </p:ext>
            </p:extLst>
          </p:nvPr>
        </p:nvGraphicFramePr>
        <p:xfrm>
          <a:off x="303694" y="1995154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64A6F5CB-8DC5-2FB0-B9BE-A8748E3F1834}"/>
              </a:ext>
            </a:extLst>
          </p:cNvPr>
          <p:cNvSpPr/>
          <p:nvPr/>
        </p:nvSpPr>
        <p:spPr>
          <a:xfrm rot="5400000">
            <a:off x="3060634" y="621830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A3C69-C1B4-88B7-6BD2-DC3D45FCE7DC}"/>
              </a:ext>
            </a:extLst>
          </p:cNvPr>
          <p:cNvSpPr txBox="1"/>
          <p:nvPr/>
        </p:nvSpPr>
        <p:spPr>
          <a:xfrm>
            <a:off x="2930233" y="13201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59F06B-1EDD-B8F8-3262-92F9D4B34A44}"/>
              </a:ext>
            </a:extLst>
          </p:cNvPr>
          <p:cNvSpPr/>
          <p:nvPr/>
        </p:nvSpPr>
        <p:spPr>
          <a:xfrm>
            <a:off x="1995555" y="2124229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51DA01-0344-93E9-6561-ADC05CCFFC13}"/>
              </a:ext>
            </a:extLst>
          </p:cNvPr>
          <p:cNvSpPr/>
          <p:nvPr/>
        </p:nvSpPr>
        <p:spPr>
          <a:xfrm>
            <a:off x="4473714" y="2710770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FB750C-8659-2639-F9D5-864154A6710C}"/>
              </a:ext>
            </a:extLst>
          </p:cNvPr>
          <p:cNvSpPr/>
          <p:nvPr/>
        </p:nvSpPr>
        <p:spPr>
          <a:xfrm>
            <a:off x="4483649" y="2124229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3D6C9D2-EB66-99AA-6E73-00FE0B0435D8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3628026" y="2012578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AD2089-2279-071F-7B40-75732ADEA75A}"/>
              </a:ext>
            </a:extLst>
          </p:cNvPr>
          <p:cNvSpPr/>
          <p:nvPr/>
        </p:nvSpPr>
        <p:spPr>
          <a:xfrm>
            <a:off x="9409043" y="3286043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4CCAEAD-990E-DEDB-18DD-FAF1B2E46C2B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7052101" y="1076598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3A3FF3-415D-260E-CE5D-CE9DECB9ED36}"/>
              </a:ext>
            </a:extLst>
          </p:cNvPr>
          <p:cNvSpPr/>
          <p:nvPr/>
        </p:nvSpPr>
        <p:spPr>
          <a:xfrm>
            <a:off x="9422845" y="213543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A5B876-FD40-1084-085E-FF7265CDBE45}"/>
              </a:ext>
            </a:extLst>
          </p:cNvPr>
          <p:cNvSpPr txBox="1"/>
          <p:nvPr/>
        </p:nvSpPr>
        <p:spPr>
          <a:xfrm>
            <a:off x="361325" y="4795658"/>
            <a:ext cx="11198900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이벤트는 </a:t>
            </a:r>
            <a:r>
              <a:rPr lang="en-US" altLang="ko-KR" sz="1600" dirty="0"/>
              <a:t>30</a:t>
            </a:r>
            <a:r>
              <a:rPr lang="ko-KR" altLang="en-US" sz="1600" dirty="0"/>
              <a:t>초의 타이머를 가지고 실행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현재 방해이벤트 </a:t>
            </a:r>
            <a:r>
              <a:rPr lang="en-US" altLang="ko-KR" sz="1600" dirty="0"/>
              <a:t>+ </a:t>
            </a:r>
            <a:r>
              <a:rPr lang="ko-KR" altLang="en-US" sz="1600" dirty="0"/>
              <a:t>후속이벤트가 </a:t>
            </a:r>
            <a:r>
              <a:rPr lang="en-US" altLang="ko-KR" sz="1600" dirty="0"/>
              <a:t>30</a:t>
            </a:r>
            <a:r>
              <a:rPr lang="ko-KR" altLang="en-US" sz="1600" dirty="0"/>
              <a:t>초를 넘도록 해결이 되지 않았을 경우 타이머는 한번만 돌고 잠시 멈춘다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진행하던 이벤트가 모두 해결하고 난 후 미리 돌았던 타이머에 해당하는 이벤트가 바로 등장하며 타이머도 다시 돈다</a:t>
            </a:r>
            <a:r>
              <a:rPr lang="en-US" altLang="ko-KR" sz="1600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56D54D-14D0-02F5-2613-8E517BD990DF}"/>
              </a:ext>
            </a:extLst>
          </p:cNvPr>
          <p:cNvSpPr/>
          <p:nvPr/>
        </p:nvSpPr>
        <p:spPr>
          <a:xfrm>
            <a:off x="10352505" y="4002051"/>
            <a:ext cx="147817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54530-2248-52B1-2845-542EAB3A94FC}"/>
              </a:ext>
            </a:extLst>
          </p:cNvPr>
          <p:cNvSpPr txBox="1"/>
          <p:nvPr/>
        </p:nvSpPr>
        <p:spPr>
          <a:xfrm>
            <a:off x="8765557" y="3968941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이벤트 진행 사항 표기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C12F29-3268-6422-6D92-82677560C396}"/>
              </a:ext>
            </a:extLst>
          </p:cNvPr>
          <p:cNvCxnSpPr>
            <a:cxnSpLocks/>
          </p:cNvCxnSpPr>
          <p:nvPr/>
        </p:nvCxnSpPr>
        <p:spPr>
          <a:xfrm>
            <a:off x="10352505" y="4426204"/>
            <a:ext cx="1288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72F04A-580C-08C3-C2FC-E4D41B865448}"/>
              </a:ext>
            </a:extLst>
          </p:cNvPr>
          <p:cNvSpPr txBox="1"/>
          <p:nvPr/>
        </p:nvSpPr>
        <p:spPr>
          <a:xfrm>
            <a:off x="8765557" y="430309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할당된 이벤트 표기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117242"/>
            <a:ext cx="8823249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미니게임에서 게임오버 당하지 않은 상태로 </a:t>
            </a:r>
            <a:r>
              <a:rPr lang="en-US" altLang="ko-KR" sz="1400" dirty="0"/>
              <a:t>10</a:t>
            </a:r>
            <a:r>
              <a:rPr lang="ko-KR" altLang="en-US" sz="1400" dirty="0"/>
              <a:t>분을 버티게 되면 목표 달성 창으로 넘어간다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만약 플레이어가 미니게임의 목표를 달성한 채로 넘어가게 되면 목표 달성 성공 처리가 된다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이벤트를 해결 하였을 경우 목표 달성 성공처리가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 하였을 경우에는 목표 달성 실패 처리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411357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94803"/>
              </p:ext>
            </p:extLst>
          </p:nvPr>
        </p:nvGraphicFramePr>
        <p:xfrm>
          <a:off x="3386667" y="2501900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해결한 이벤트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8804013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/>
              <a:t>횡스크롤</a:t>
            </a:r>
            <a:r>
              <a:rPr lang="ko-KR" altLang="en-US" sz="1400" dirty="0"/>
              <a:t> 러닝 게임으로 점프와 슬라이딩 두개의 기능으로 장애물을 피할 때마다 점수를 얻는 게임이다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캐릭터는 고정 되어 있고 장애물이 플레이어에게 다가오는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게임을 시작하면 플레이어 포함 </a:t>
            </a:r>
            <a:r>
              <a:rPr lang="en-US" altLang="ko-KR" sz="1400" dirty="0"/>
              <a:t>3</a:t>
            </a:r>
            <a:r>
              <a:rPr lang="ko-KR" altLang="en-US" sz="1400" dirty="0"/>
              <a:t>명이서 점수로 랭킹을 다투는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플레이어는 시간이 끝날 때 게임에서 </a:t>
            </a:r>
            <a:r>
              <a:rPr lang="en-US" altLang="ko-KR" sz="1400" dirty="0"/>
              <a:t>1</a:t>
            </a:r>
            <a:r>
              <a:rPr lang="ko-KR" altLang="en-US" sz="1400" dirty="0"/>
              <a:t>등을 하였다면 게임을 클리어 했다는 형식의 엔딩이 등장한다</a:t>
            </a:r>
            <a:r>
              <a:rPr lang="en-US" altLang="ko-KR" sz="14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0E4BC8-ED68-437A-1FF7-DF26806205C1}"/>
              </a:ext>
            </a:extLst>
          </p:cNvPr>
          <p:cNvSpPr/>
          <p:nvPr/>
        </p:nvSpPr>
        <p:spPr>
          <a:xfrm>
            <a:off x="1514551" y="3296556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8730E8F7-C5C8-69C7-EDCF-1CC519AD7B04}"/>
              </a:ext>
            </a:extLst>
          </p:cNvPr>
          <p:cNvSpPr txBox="1"/>
          <p:nvPr/>
        </p:nvSpPr>
        <p:spPr>
          <a:xfrm>
            <a:off x="1514552" y="2755299"/>
            <a:ext cx="2283925" cy="5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1.</a:t>
            </a:r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B960660-C2E4-1114-17F2-77D65283045E}"/>
              </a:ext>
            </a:extLst>
          </p:cNvPr>
          <p:cNvSpPr/>
          <p:nvPr/>
        </p:nvSpPr>
        <p:spPr>
          <a:xfrm>
            <a:off x="4915418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34255465-7673-A89E-1D29-BD13BC2E1E60}"/>
              </a:ext>
            </a:extLst>
          </p:cNvPr>
          <p:cNvSpPr txBox="1"/>
          <p:nvPr/>
        </p:nvSpPr>
        <p:spPr>
          <a:xfrm>
            <a:off x="4954038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2.</a:t>
            </a:r>
            <a:r>
              <a:rPr lang="ko-KR" altLang="en-US" sz="2600" b="1" dirty="0"/>
              <a:t>플레이 방식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5864730-D434-D390-21A1-41D4919651F8}"/>
              </a:ext>
            </a:extLst>
          </p:cNvPr>
          <p:cNvSpPr/>
          <p:nvPr/>
        </p:nvSpPr>
        <p:spPr>
          <a:xfrm>
            <a:off x="8393523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hlinkClick r:id="rId4" action="ppaction://hlinksldjump"/>
            <a:extLst>
              <a:ext uri="{FF2B5EF4-FFF2-40B4-BE49-F238E27FC236}">
                <a16:creationId xmlns:a16="http://schemas.microsoft.com/office/drawing/2014/main" id="{2CB4799A-65D4-BF10-C68E-23C8B8070014}"/>
              </a:ext>
            </a:extLst>
          </p:cNvPr>
          <p:cNvSpPr txBox="1"/>
          <p:nvPr/>
        </p:nvSpPr>
        <p:spPr>
          <a:xfrm>
            <a:off x="8393524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3.</a:t>
            </a:r>
            <a:r>
              <a:rPr lang="ko-KR" altLang="en-US" sz="2600" b="1" dirty="0"/>
              <a:t>게임 컨텐츠</a:t>
            </a: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사각형: 둥근 모서리 2">
            <a:hlinkClick r:id="rId5" action="ppaction://hlinksldjump"/>
            <a:extLst>
              <a:ext uri="{FF2B5EF4-FFF2-40B4-BE49-F238E27FC236}">
                <a16:creationId xmlns:a16="http://schemas.microsoft.com/office/drawing/2014/main" id="{666FF188-9AD3-E7C8-8F9A-A792A0C0EF71}"/>
              </a:ext>
            </a:extLst>
          </p:cNvPr>
          <p:cNvSpPr/>
          <p:nvPr/>
        </p:nvSpPr>
        <p:spPr>
          <a:xfrm>
            <a:off x="1659288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소개</a:t>
            </a:r>
          </a:p>
        </p:txBody>
      </p:sp>
      <p:sp>
        <p:nvSpPr>
          <p:cNvPr id="4" name="사각형: 둥근 모서리 3">
            <a:hlinkClick r:id="rId6" action="ppaction://hlinksldjump"/>
            <a:extLst>
              <a:ext uri="{FF2B5EF4-FFF2-40B4-BE49-F238E27FC236}">
                <a16:creationId xmlns:a16="http://schemas.microsoft.com/office/drawing/2014/main" id="{8EC03212-14CF-801C-5A1D-EB43A23C5598}"/>
              </a:ext>
            </a:extLst>
          </p:cNvPr>
          <p:cNvSpPr/>
          <p:nvPr/>
        </p:nvSpPr>
        <p:spPr>
          <a:xfrm>
            <a:off x="1659288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5" name="사각형: 둥근 모서리 4">
            <a:hlinkClick r:id="rId7" action="ppaction://hlinksldjump"/>
            <a:extLst>
              <a:ext uri="{FF2B5EF4-FFF2-40B4-BE49-F238E27FC236}">
                <a16:creationId xmlns:a16="http://schemas.microsoft.com/office/drawing/2014/main" id="{165DAEB6-A834-943C-0C1D-98EC40B278C8}"/>
              </a:ext>
            </a:extLst>
          </p:cNvPr>
          <p:cNvSpPr/>
          <p:nvPr/>
        </p:nvSpPr>
        <p:spPr>
          <a:xfrm>
            <a:off x="1659288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주요 요소</a:t>
            </a:r>
          </a:p>
        </p:txBody>
      </p:sp>
      <p:sp>
        <p:nvSpPr>
          <p:cNvPr id="18" name="사각형: 둥근 모서리 17">
            <a:hlinkClick r:id="rId8" action="ppaction://hlinksldjump"/>
            <a:extLst>
              <a:ext uri="{FF2B5EF4-FFF2-40B4-BE49-F238E27FC236}">
                <a16:creationId xmlns:a16="http://schemas.microsoft.com/office/drawing/2014/main" id="{AA8A5A8B-4B76-F086-92D9-3B3FB7724F05}"/>
              </a:ext>
            </a:extLst>
          </p:cNvPr>
          <p:cNvSpPr/>
          <p:nvPr/>
        </p:nvSpPr>
        <p:spPr>
          <a:xfrm>
            <a:off x="5060155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플레이 흐름도</a:t>
            </a:r>
          </a:p>
        </p:txBody>
      </p:sp>
      <p:sp>
        <p:nvSpPr>
          <p:cNvPr id="19" name="사각형: 둥근 모서리 18">
            <a:hlinkClick r:id="rId9" action="ppaction://hlinksldjump"/>
            <a:extLst>
              <a:ext uri="{FF2B5EF4-FFF2-40B4-BE49-F238E27FC236}">
                <a16:creationId xmlns:a16="http://schemas.microsoft.com/office/drawing/2014/main" id="{BF9BA783-6DB5-8549-073A-AE1347EEC31F}"/>
              </a:ext>
            </a:extLst>
          </p:cNvPr>
          <p:cNvSpPr/>
          <p:nvPr/>
        </p:nvSpPr>
        <p:spPr>
          <a:xfrm>
            <a:off x="5060155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미니 게임</a:t>
            </a:r>
          </a:p>
        </p:txBody>
      </p:sp>
      <p:sp>
        <p:nvSpPr>
          <p:cNvPr id="20" name="사각형: 둥근 모서리 19">
            <a:hlinkClick r:id="rId10" action="ppaction://hlinksldjump"/>
            <a:extLst>
              <a:ext uri="{FF2B5EF4-FFF2-40B4-BE49-F238E27FC236}">
                <a16:creationId xmlns:a16="http://schemas.microsoft.com/office/drawing/2014/main" id="{3BA528C0-AAAC-1744-0ABD-7B0D8C515670}"/>
              </a:ext>
            </a:extLst>
          </p:cNvPr>
          <p:cNvSpPr/>
          <p:nvPr/>
        </p:nvSpPr>
        <p:spPr>
          <a:xfrm>
            <a:off x="5060155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1" name="사각형: 둥근 모서리 20">
            <a:hlinkClick r:id="rId11" action="ppaction://hlinksldjump"/>
            <a:extLst>
              <a:ext uri="{FF2B5EF4-FFF2-40B4-BE49-F238E27FC236}">
                <a16:creationId xmlns:a16="http://schemas.microsoft.com/office/drawing/2014/main" id="{2CC67722-D325-D08A-77D1-AFADF257D7ED}"/>
              </a:ext>
            </a:extLst>
          </p:cNvPr>
          <p:cNvSpPr/>
          <p:nvPr/>
        </p:nvSpPr>
        <p:spPr>
          <a:xfrm>
            <a:off x="5060155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결과</a:t>
            </a:r>
          </a:p>
        </p:txBody>
      </p:sp>
      <p:sp>
        <p:nvSpPr>
          <p:cNvPr id="22" name="사각형: 둥근 모서리 21">
            <a:hlinkClick r:id="rId12" action="ppaction://hlinksldjump"/>
            <a:extLst>
              <a:ext uri="{FF2B5EF4-FFF2-40B4-BE49-F238E27FC236}">
                <a16:creationId xmlns:a16="http://schemas.microsoft.com/office/drawing/2014/main" id="{D06A8D2F-E1D6-F84C-0BA0-375A9D08EEC1}"/>
              </a:ext>
            </a:extLst>
          </p:cNvPr>
          <p:cNvSpPr/>
          <p:nvPr/>
        </p:nvSpPr>
        <p:spPr>
          <a:xfrm>
            <a:off x="8538260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미니 게임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hlinkClick r:id="rId13" action="ppaction://hlinksldjump"/>
            <a:extLst>
              <a:ext uri="{FF2B5EF4-FFF2-40B4-BE49-F238E27FC236}">
                <a16:creationId xmlns:a16="http://schemas.microsoft.com/office/drawing/2014/main" id="{F47302B6-3EC0-4829-0D90-6A9B861A3950}"/>
              </a:ext>
            </a:extLst>
          </p:cNvPr>
          <p:cNvSpPr/>
          <p:nvPr/>
        </p:nvSpPr>
        <p:spPr>
          <a:xfrm>
            <a:off x="8538260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9" name="사각형: 둥근 모서리 28">
            <a:hlinkClick r:id="rId14" action="ppaction://hlinksldjump"/>
            <a:extLst>
              <a:ext uri="{FF2B5EF4-FFF2-40B4-BE49-F238E27FC236}">
                <a16:creationId xmlns:a16="http://schemas.microsoft.com/office/drawing/2014/main" id="{418F241B-A692-C18C-663C-7F7BC3DAAF6E}"/>
              </a:ext>
            </a:extLst>
          </p:cNvPr>
          <p:cNvSpPr/>
          <p:nvPr/>
        </p:nvSpPr>
        <p:spPr>
          <a:xfrm>
            <a:off x="8538260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기타 </a:t>
            </a:r>
            <a:r>
              <a:rPr lang="en-US" altLang="ko-KR" sz="1600" dirty="0">
                <a:solidFill>
                  <a:schemeClr val="tx1"/>
                </a:solidFill>
              </a:rPr>
              <a:t>UI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94C016-2A7A-7A7F-1BA3-E22E535D247D}"/>
              </a:ext>
            </a:extLst>
          </p:cNvPr>
          <p:cNvSpPr txBox="1"/>
          <p:nvPr/>
        </p:nvSpPr>
        <p:spPr>
          <a:xfrm>
            <a:off x="3507792" y="1883465"/>
            <a:ext cx="517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Ctrl + </a:t>
            </a:r>
            <a:r>
              <a:rPr lang="ko-KR" altLang="en-US" dirty="0"/>
              <a:t>클릭으로 원하는 목차로 이동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사각형: 둥근 모서리 5">
            <a:hlinkClick r:id="rId6" action="ppaction://hlinksldjump"/>
            <a:extLst>
              <a:ext uri="{FF2B5EF4-FFF2-40B4-BE49-F238E27FC236}">
                <a16:creationId xmlns:a16="http://schemas.microsoft.com/office/drawing/2014/main" id="{04C0F975-9481-FA7F-7C20-1696CF4EF2CC}"/>
              </a:ext>
            </a:extLst>
          </p:cNvPr>
          <p:cNvSpPr/>
          <p:nvPr/>
        </p:nvSpPr>
        <p:spPr>
          <a:xfrm>
            <a:off x="1659288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스토리</a:t>
            </a:r>
          </a:p>
        </p:txBody>
      </p:sp>
      <p:sp>
        <p:nvSpPr>
          <p:cNvPr id="2" name="사각형: 둥근 모서리 1">
            <a:hlinkClick r:id="rId13" action="ppaction://hlinksldjump"/>
            <a:extLst>
              <a:ext uri="{FF2B5EF4-FFF2-40B4-BE49-F238E27FC236}">
                <a16:creationId xmlns:a16="http://schemas.microsoft.com/office/drawing/2014/main" id="{6D66D64D-C85D-459C-25B6-E63065E02118}"/>
              </a:ext>
            </a:extLst>
          </p:cNvPr>
          <p:cNvSpPr/>
          <p:nvPr/>
        </p:nvSpPr>
        <p:spPr>
          <a:xfrm>
            <a:off x="8538260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도전 과제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F058E-1162-FD8E-5E95-445099392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9E014C6-3D9D-9A77-AECF-6D6C1850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D1233DA-E922-ABF7-1C6A-EA5F6FFC275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C31ECD-F067-78D2-66AC-B9CE172738F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678189F-1098-4C1C-5DD9-9DA9BED4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BB856-7433-A3B2-736D-2CCBB5656EA6}"/>
              </a:ext>
            </a:extLst>
          </p:cNvPr>
          <p:cNvSpPr txBox="1"/>
          <p:nvPr/>
        </p:nvSpPr>
        <p:spPr>
          <a:xfrm>
            <a:off x="454785" y="707392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 흐름도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888F7E-7DA5-0E10-0CDD-6164D317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39" y="3175725"/>
            <a:ext cx="10727921" cy="6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94AFF-9280-06FB-5947-016D80649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848BD0-9F9F-7857-7AF4-50CFB57B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DF2AFE-E154-E558-75B8-FB8B6628ADE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5E9BE5-6806-87FF-5423-EF579B1A9D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975A3BE-E366-9854-ABE0-8189E16C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C0F07-40D7-3F04-405C-5BBD2D42806B}"/>
              </a:ext>
            </a:extLst>
          </p:cNvPr>
          <p:cNvSpPr txBox="1"/>
          <p:nvPr/>
        </p:nvSpPr>
        <p:spPr>
          <a:xfrm>
            <a:off x="454785" y="707392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튜토리얼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DD36C-A721-BF92-6880-2E818EC6E83F}"/>
              </a:ext>
            </a:extLst>
          </p:cNvPr>
          <p:cNvSpPr txBox="1"/>
          <p:nvPr/>
        </p:nvSpPr>
        <p:spPr>
          <a:xfrm>
            <a:off x="554527" y="5077839"/>
            <a:ext cx="495520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본게임을 처음 실행했을 경우에만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버튼을 통해 페이지를 넘겨서 내용을 확인할 수 있다</a:t>
            </a:r>
            <a:r>
              <a:rPr lang="en-US" altLang="ko-KR" sz="1400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1076F-105D-4A1B-CB04-8E0D722025E3}"/>
              </a:ext>
            </a:extLst>
          </p:cNvPr>
          <p:cNvGrpSpPr/>
          <p:nvPr/>
        </p:nvGrpSpPr>
        <p:grpSpPr>
          <a:xfrm>
            <a:off x="454785" y="1714226"/>
            <a:ext cx="11196222" cy="2880000"/>
            <a:chOff x="454785" y="1508564"/>
            <a:chExt cx="11196222" cy="2880000"/>
          </a:xfrm>
        </p:grpSpPr>
        <p:pic>
          <p:nvPicPr>
            <p:cNvPr id="4" name="그림 3" descr="텍스트, 스크린샷, 멀티미디어, 운영 체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EB076C3-6977-3AB2-65EC-FC4677218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85" y="1508564"/>
              <a:ext cx="3443350" cy="2880000"/>
            </a:xfrm>
            <a:prstGeom prst="rect">
              <a:avLst/>
            </a:prstGeom>
          </p:spPr>
        </p:pic>
        <p:pic>
          <p:nvPicPr>
            <p:cNvPr id="9" name="그림 8" descr="텍스트, 스크린샷, 멀티미디어, 소프트웨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BACD2FA-396F-14DC-CE85-D5BDADE1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221" y="1508564"/>
              <a:ext cx="3443350" cy="2880000"/>
            </a:xfrm>
            <a:prstGeom prst="rect">
              <a:avLst/>
            </a:prstGeom>
          </p:spPr>
        </p:pic>
        <p:pic>
          <p:nvPicPr>
            <p:cNvPr id="14" name="그림 13" descr="텍스트, 전자제품, 스크린샷, 운영 체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54B583E-7818-4D18-89E5-F37433C3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7657" y="1508564"/>
              <a:ext cx="3443350" cy="288000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8384CF-3E53-3DE4-2359-E39A8D2FCB10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8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7F0A3-7B44-1E85-BC6F-12A05BFD4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3069619-3668-B695-6A7A-0E493679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35DDEC-E93A-96B8-4544-E6A0BC73C2F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4C46DFB-4D4F-9E2D-5C5B-A5FD2645D61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14524D-5D93-14BB-82C5-B36B288F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2946C-130E-213D-ACB6-34EAB4BC4CF4}"/>
              </a:ext>
            </a:extLst>
          </p:cNvPr>
          <p:cNvSpPr txBox="1"/>
          <p:nvPr/>
        </p:nvSpPr>
        <p:spPr>
          <a:xfrm>
            <a:off x="454785" y="707392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메뉴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CD54D5C-51B0-4C28-14C4-2955E4772752}"/>
              </a:ext>
            </a:extLst>
          </p:cNvPr>
          <p:cNvGrpSpPr/>
          <p:nvPr/>
        </p:nvGrpSpPr>
        <p:grpSpPr>
          <a:xfrm>
            <a:off x="226944" y="1446537"/>
            <a:ext cx="5363818" cy="3017148"/>
            <a:chOff x="6197048" y="1773290"/>
            <a:chExt cx="5363818" cy="3017148"/>
          </a:xfrm>
        </p:grpSpPr>
        <p:pic>
          <p:nvPicPr>
            <p:cNvPr id="14" name="그림 13" descr="아니메, 일러스트레이션, 클립아트, 만화 영화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B1DE1C8-E2B4-C747-B1C3-27C0B85D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048" y="1773290"/>
              <a:ext cx="5363818" cy="301714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0DF8F7-3793-971F-D818-24087BE08B00}"/>
                </a:ext>
              </a:extLst>
            </p:cNvPr>
            <p:cNvSpPr txBox="1"/>
            <p:nvPr/>
          </p:nvSpPr>
          <p:spPr>
            <a:xfrm>
              <a:off x="6197048" y="3503836"/>
              <a:ext cx="2078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/>
                  </a:solidFill>
                </a:rPr>
                <a:t>Touch to Start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  <p:pic>
          <p:nvPicPr>
            <p:cNvPr id="20" name="그림 19" descr="픽셀, 그래픽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37484C7-2E94-BF18-9C59-FDC0934DC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8147" y="2158863"/>
              <a:ext cx="1303888" cy="931349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BC3AD4-8C92-4C82-B912-61221742CE1F}"/>
              </a:ext>
            </a:extLst>
          </p:cNvPr>
          <p:cNvGrpSpPr/>
          <p:nvPr/>
        </p:nvGrpSpPr>
        <p:grpSpPr>
          <a:xfrm>
            <a:off x="6096000" y="1446537"/>
            <a:ext cx="5363818" cy="3017790"/>
            <a:chOff x="6096000" y="1446537"/>
            <a:chExt cx="5363818" cy="3017790"/>
          </a:xfrm>
        </p:grpSpPr>
        <p:pic>
          <p:nvPicPr>
            <p:cNvPr id="9" name="그림 8" descr="일렉트릭 블루, 하늘빛, 하늘, 아쿠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831A85E-C020-1EFC-7D71-91B6084E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44"/>
            <a:stretch/>
          </p:blipFill>
          <p:spPr>
            <a:xfrm>
              <a:off x="6096000" y="1446537"/>
              <a:ext cx="5363818" cy="301779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5E9C426-5AD2-79E9-6537-D48D5C5A2971}"/>
                </a:ext>
              </a:extLst>
            </p:cNvPr>
            <p:cNvSpPr/>
            <p:nvPr/>
          </p:nvSpPr>
          <p:spPr>
            <a:xfrm>
              <a:off x="9508745" y="3923782"/>
              <a:ext cx="1838739" cy="421557"/>
            </a:xfrm>
            <a:prstGeom prst="roundRect">
              <a:avLst>
                <a:gd name="adj" fmla="val 3484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매칭 시작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9678DD-3794-E127-94D4-DE54B808C5FF}"/>
                </a:ext>
              </a:extLst>
            </p:cNvPr>
            <p:cNvSpPr txBox="1"/>
            <p:nvPr/>
          </p:nvSpPr>
          <p:spPr>
            <a:xfrm>
              <a:off x="9599907" y="4152795"/>
              <a:ext cx="16690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rgbClr val="FF0000"/>
                  </a:solidFill>
                </a:rPr>
                <a:t>시즌 종료까지 </a:t>
              </a:r>
              <a:r>
                <a:rPr lang="en-US" altLang="ko-KR" sz="800" dirty="0">
                  <a:solidFill>
                    <a:srgbClr val="FF0000"/>
                  </a:solidFill>
                </a:rPr>
                <a:t>10</a:t>
              </a:r>
              <a:r>
                <a:rPr lang="ko-KR" altLang="en-US" sz="800" dirty="0">
                  <a:solidFill>
                    <a:srgbClr val="FF0000"/>
                  </a:solidFill>
                </a:rPr>
                <a:t>분 남았습니다</a:t>
              </a:r>
              <a:r>
                <a:rPr lang="en-US" altLang="ko-KR" sz="800" dirty="0">
                  <a:solidFill>
                    <a:srgbClr val="FF0000"/>
                  </a:solidFill>
                </a:rPr>
                <a:t>!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pic>
          <p:nvPicPr>
            <p:cNvPr id="28" name="그림 27" descr="픽셀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727F72B-9DE0-927C-C9D4-DFAFC5E42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400"/>
            <a:stretch/>
          </p:blipFill>
          <p:spPr>
            <a:xfrm>
              <a:off x="7304469" y="2597306"/>
              <a:ext cx="694208" cy="1168704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EFC5882-7080-191D-22E6-9493E3732B0B}"/>
                </a:ext>
              </a:extLst>
            </p:cNvPr>
            <p:cNvSpPr/>
            <p:nvPr/>
          </p:nvSpPr>
          <p:spPr>
            <a:xfrm>
              <a:off x="9515061" y="1961322"/>
              <a:ext cx="1838739" cy="1629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0C37F95-B628-8228-4E38-5C5FCDC48034}"/>
                </a:ext>
              </a:extLst>
            </p:cNvPr>
            <p:cNvSpPr/>
            <p:nvPr/>
          </p:nvSpPr>
          <p:spPr>
            <a:xfrm>
              <a:off x="9818204" y="1721886"/>
              <a:ext cx="1232453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현재 랭킹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5D1279-6153-8D91-535F-95E7AD69B631}"/>
                </a:ext>
              </a:extLst>
            </p:cNvPr>
            <p:cNvSpPr txBox="1"/>
            <p:nvPr/>
          </p:nvSpPr>
          <p:spPr>
            <a:xfrm>
              <a:off x="10163362" y="2283314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2</a:t>
              </a:r>
              <a:r>
                <a:rPr lang="ko-KR" altLang="en-US" dirty="0"/>
                <a:t>위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6E9D-211F-0491-92F5-9C4E17E5D722}"/>
                </a:ext>
              </a:extLst>
            </p:cNvPr>
            <p:cNvSpPr txBox="1"/>
            <p:nvPr/>
          </p:nvSpPr>
          <p:spPr>
            <a:xfrm>
              <a:off x="9946957" y="2646401"/>
              <a:ext cx="9749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승점 </a:t>
              </a:r>
              <a:r>
                <a:rPr lang="en-US" altLang="ko-KR" sz="1200" dirty="0"/>
                <a:t>: 2055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67AF5E-BF6A-E9D3-C3B2-9D3F0DCE062C}"/>
                </a:ext>
              </a:extLst>
            </p:cNvPr>
            <p:cNvSpPr txBox="1"/>
            <p:nvPr/>
          </p:nvSpPr>
          <p:spPr>
            <a:xfrm>
              <a:off x="9967796" y="2899872"/>
              <a:ext cx="9332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승률 </a:t>
              </a:r>
              <a:r>
                <a:rPr lang="en-US" altLang="ko-KR" sz="1200" dirty="0"/>
                <a:t>: 35%</a:t>
              </a:r>
              <a:endParaRPr lang="ko-KR" altLang="en-US" sz="1200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7011BE0-D8E3-0290-A799-57432A58D204}"/>
                </a:ext>
              </a:extLst>
            </p:cNvPr>
            <p:cNvSpPr/>
            <p:nvPr/>
          </p:nvSpPr>
          <p:spPr>
            <a:xfrm>
              <a:off x="6147099" y="3929270"/>
              <a:ext cx="1486154" cy="421557"/>
            </a:xfrm>
            <a:prstGeom prst="roundRect">
              <a:avLst>
                <a:gd name="adj" fmla="val 3484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순위표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6917708-FA40-CD01-E300-93BB8D0F2A84}"/>
                </a:ext>
              </a:extLst>
            </p:cNvPr>
            <p:cNvSpPr txBox="1"/>
            <p:nvPr/>
          </p:nvSpPr>
          <p:spPr>
            <a:xfrm>
              <a:off x="6096000" y="2053061"/>
              <a:ext cx="1537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시즌 </a:t>
              </a:r>
              <a:r>
                <a:rPr lang="en-US" altLang="ko-KR" sz="1400" dirty="0"/>
                <a:t>1 </a:t>
              </a:r>
              <a:r>
                <a:rPr lang="ko-KR" altLang="en-US" sz="1400" dirty="0" err="1"/>
                <a:t>랭킹전</a:t>
              </a:r>
              <a:endParaRPr lang="ko-KR" altLang="en-US" sz="1400" dirty="0"/>
            </a:p>
          </p:txBody>
        </p:sp>
        <p:pic>
          <p:nvPicPr>
            <p:cNvPr id="37" name="그림 36" descr="픽셀, 그래픽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B0CA0D8-876A-C03C-8B43-B4A5745DA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022" y="1491394"/>
              <a:ext cx="840794" cy="60056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ABF971-67E8-43AE-D196-8165750683BF}"/>
              </a:ext>
            </a:extLst>
          </p:cNvPr>
          <p:cNvSpPr txBox="1"/>
          <p:nvPr/>
        </p:nvSpPr>
        <p:spPr>
          <a:xfrm>
            <a:off x="554527" y="5077839"/>
            <a:ext cx="5860900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메인 화면에서 화면을 터치하게 되면 메뉴 화면으로 넘어가게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메뉴 화면에서는 현재 랭킹과 </a:t>
            </a:r>
            <a:r>
              <a:rPr lang="ko-KR" altLang="en-US" sz="1400" dirty="0" err="1"/>
              <a:t>더불어서</a:t>
            </a:r>
            <a:r>
              <a:rPr lang="ko-KR" altLang="en-US" sz="1400" dirty="0"/>
              <a:t> 순위표를 확인 할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시작 버튼을 클릭하게 되면 매칭 </a:t>
            </a:r>
            <a:r>
              <a:rPr lang="en-US" altLang="ko-KR" sz="1400" dirty="0"/>
              <a:t>UI</a:t>
            </a:r>
            <a:r>
              <a:rPr lang="ko-KR" altLang="en-US" sz="1400" dirty="0"/>
              <a:t>가 등장한다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1E5FD-21D4-C071-869F-EE95E615845D}"/>
              </a:ext>
            </a:extLst>
          </p:cNvPr>
          <p:cNvSpPr txBox="1"/>
          <p:nvPr/>
        </p:nvSpPr>
        <p:spPr>
          <a:xfrm>
            <a:off x="2215394" y="4463685"/>
            <a:ext cx="13869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게임 메인 화면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4FA89-0671-629A-A447-4E9B0937EACB}"/>
              </a:ext>
            </a:extLst>
          </p:cNvPr>
          <p:cNvSpPr txBox="1"/>
          <p:nvPr/>
        </p:nvSpPr>
        <p:spPr>
          <a:xfrm>
            <a:off x="8084450" y="4463685"/>
            <a:ext cx="13869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게임 메뉴 화면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FE166-D228-AF1C-0259-FBB7B7D36D6C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27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C5B3-DDE2-7E8E-DBC2-9AE2B51BC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6214294-6386-FF77-26BD-9DC95ABA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9B648-6AB3-D95A-F494-14525DF781C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405179-34FF-4713-4A97-B9465F9A962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33D4D5E9-6633-496E-95EF-15D96CC5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2AA00D-A4C4-424B-4978-AF22E3BED3CA}"/>
              </a:ext>
            </a:extLst>
          </p:cNvPr>
          <p:cNvSpPr txBox="1"/>
          <p:nvPr/>
        </p:nvSpPr>
        <p:spPr>
          <a:xfrm>
            <a:off x="454785" y="707392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매칭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722F4-6EFA-6746-C48A-9038924E7A84}"/>
              </a:ext>
            </a:extLst>
          </p:cNvPr>
          <p:cNvSpPr txBox="1"/>
          <p:nvPr/>
        </p:nvSpPr>
        <p:spPr>
          <a:xfrm>
            <a:off x="554527" y="5299683"/>
            <a:ext cx="6942926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시작 버튼을 클릭하게 되면 등장하게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NPC</a:t>
            </a:r>
            <a:r>
              <a:rPr lang="ko-KR" altLang="en-US" sz="1400" dirty="0"/>
              <a:t>와 매칭이 된다는 연출을 위해 </a:t>
            </a:r>
            <a:r>
              <a:rPr lang="en-US" altLang="ko-KR" sz="1400" dirty="0"/>
              <a:t>2</a:t>
            </a:r>
            <a:r>
              <a:rPr lang="ko-KR" altLang="en-US" sz="1400" dirty="0"/>
              <a:t>초간 등장하는 </a:t>
            </a:r>
            <a:r>
              <a:rPr lang="en-US" altLang="ko-KR" sz="1400" dirty="0"/>
              <a:t>UI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 중앙에 </a:t>
            </a:r>
            <a:r>
              <a:rPr lang="en-US" altLang="ko-KR" sz="1400" dirty="0"/>
              <a:t>UI</a:t>
            </a:r>
            <a:r>
              <a:rPr lang="ko-KR" altLang="en-US" sz="1400" dirty="0"/>
              <a:t>가 뜨면서 배경은 어둡게 처리된다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중에서 </a:t>
            </a:r>
            <a:r>
              <a:rPr lang="en-US" altLang="ko-KR" sz="1400" dirty="0"/>
              <a:t>2</a:t>
            </a:r>
            <a:r>
              <a:rPr lang="ko-KR" altLang="en-US" sz="1400" dirty="0"/>
              <a:t>초가 지나면 매칭 완료로 글자가 변경되면서 게임을 시작하게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AA8B28C-CDA5-F782-3F89-267E215263B1}"/>
              </a:ext>
            </a:extLst>
          </p:cNvPr>
          <p:cNvGrpSpPr/>
          <p:nvPr/>
        </p:nvGrpSpPr>
        <p:grpSpPr>
          <a:xfrm>
            <a:off x="753508" y="1360397"/>
            <a:ext cx="6815351" cy="3834451"/>
            <a:chOff x="753508" y="1360397"/>
            <a:chExt cx="6815351" cy="38344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F6030B-A675-0A9B-FA06-3235F4E19116}"/>
                </a:ext>
              </a:extLst>
            </p:cNvPr>
            <p:cNvGrpSpPr/>
            <p:nvPr/>
          </p:nvGrpSpPr>
          <p:grpSpPr>
            <a:xfrm>
              <a:off x="753508" y="1360397"/>
              <a:ext cx="6815351" cy="3834451"/>
              <a:chOff x="6096000" y="1446537"/>
              <a:chExt cx="5363818" cy="3017790"/>
            </a:xfrm>
          </p:grpSpPr>
          <p:pic>
            <p:nvPicPr>
              <p:cNvPr id="9" name="그림 8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1CB6AB72-F558-EE35-F3D9-B06158958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44"/>
              <a:stretch/>
            </p:blipFill>
            <p:spPr>
              <a:xfrm>
                <a:off x="6096000" y="1446537"/>
                <a:ext cx="5363818" cy="3017790"/>
              </a:xfrm>
              <a:prstGeom prst="rect">
                <a:avLst/>
              </a:prstGeom>
            </p:spPr>
          </p:pic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B766071-1BD8-57D4-2564-9DF6A70ECA56}"/>
                  </a:ext>
                </a:extLst>
              </p:cNvPr>
              <p:cNvSpPr/>
              <p:nvPr/>
            </p:nvSpPr>
            <p:spPr>
              <a:xfrm>
                <a:off x="9508745" y="3923782"/>
                <a:ext cx="1838739" cy="421557"/>
              </a:xfrm>
              <a:prstGeom prst="roundRect">
                <a:avLst>
                  <a:gd name="adj" fmla="val 3484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매칭 시작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750922-FB9E-7E27-17D9-7A914EF2E36A}"/>
                  </a:ext>
                </a:extLst>
              </p:cNvPr>
              <p:cNvSpPr txBox="1"/>
              <p:nvPr/>
            </p:nvSpPr>
            <p:spPr>
              <a:xfrm>
                <a:off x="9599907" y="4152795"/>
                <a:ext cx="1676912" cy="199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solidFill>
                      <a:srgbClr val="FF0000"/>
                    </a:solidFill>
                  </a:rPr>
                  <a:t>시즌 종료까지 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10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분 남았습니다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!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8" name="그림 27" descr="픽셀, 스크린샷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DE5E239-6541-43CF-F7E4-FCDB25C93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2400"/>
              <a:stretch/>
            </p:blipFill>
            <p:spPr>
              <a:xfrm>
                <a:off x="7304469" y="2597306"/>
                <a:ext cx="694208" cy="1168704"/>
              </a:xfrm>
              <a:prstGeom prst="rect">
                <a:avLst/>
              </a:prstGeom>
            </p:spPr>
          </p:pic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9F82AC3-94AD-0B66-7E61-6E22FE2B35BB}"/>
                  </a:ext>
                </a:extLst>
              </p:cNvPr>
              <p:cNvSpPr/>
              <p:nvPr/>
            </p:nvSpPr>
            <p:spPr>
              <a:xfrm>
                <a:off x="9515061" y="1961322"/>
                <a:ext cx="1838739" cy="16295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781F9AD-81F7-4CBD-5E9A-624457CA0F60}"/>
                  </a:ext>
                </a:extLst>
              </p:cNvPr>
              <p:cNvSpPr/>
              <p:nvPr/>
            </p:nvSpPr>
            <p:spPr>
              <a:xfrm>
                <a:off x="9818204" y="1721886"/>
                <a:ext cx="1232453" cy="4572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현재 랭킹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B36C5-C450-1C10-8B78-A99D2667D045}"/>
                  </a:ext>
                </a:extLst>
              </p:cNvPr>
              <p:cNvSpPr txBox="1"/>
              <p:nvPr/>
            </p:nvSpPr>
            <p:spPr>
              <a:xfrm>
                <a:off x="10163362" y="2283314"/>
                <a:ext cx="583109" cy="41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/>
                  <a:t>2</a:t>
                </a:r>
                <a:r>
                  <a:rPr lang="ko-KR" altLang="en-US" sz="2800" dirty="0"/>
                  <a:t>위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0B6E97-ADF4-6649-CCC1-9051506C9F20}"/>
                  </a:ext>
                </a:extLst>
              </p:cNvPr>
              <p:cNvSpPr txBox="1"/>
              <p:nvPr/>
            </p:nvSpPr>
            <p:spPr>
              <a:xfrm>
                <a:off x="9946957" y="2646401"/>
                <a:ext cx="1076393" cy="29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승점 </a:t>
                </a:r>
                <a:r>
                  <a:rPr lang="en-US" altLang="ko-KR" dirty="0"/>
                  <a:t>: 2055</a:t>
                </a:r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B258D6-3254-686A-AED4-4D178CA06262}"/>
                  </a:ext>
                </a:extLst>
              </p:cNvPr>
              <p:cNvSpPr txBox="1"/>
              <p:nvPr/>
            </p:nvSpPr>
            <p:spPr>
              <a:xfrm>
                <a:off x="9967796" y="2899872"/>
                <a:ext cx="1028453" cy="29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승률 </a:t>
                </a:r>
                <a:r>
                  <a:rPr lang="en-US" altLang="ko-KR" dirty="0"/>
                  <a:t>: 35%</a:t>
                </a:r>
                <a:endParaRPr lang="ko-KR" altLang="en-US" dirty="0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8797D6A8-E546-BA47-4FF5-43DAFB9C8249}"/>
                  </a:ext>
                </a:extLst>
              </p:cNvPr>
              <p:cNvSpPr/>
              <p:nvPr/>
            </p:nvSpPr>
            <p:spPr>
              <a:xfrm>
                <a:off x="6147099" y="3929270"/>
                <a:ext cx="1486154" cy="421557"/>
              </a:xfrm>
              <a:prstGeom prst="roundRect">
                <a:avLst>
                  <a:gd name="adj" fmla="val 3484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/>
                  <a:t>순위표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DED3FC-36F9-A527-4381-5785746EC26C}"/>
                  </a:ext>
                </a:extLst>
              </p:cNvPr>
              <p:cNvSpPr txBox="1"/>
              <p:nvPr/>
            </p:nvSpPr>
            <p:spPr>
              <a:xfrm>
                <a:off x="6096000" y="2053061"/>
                <a:ext cx="1596887" cy="31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/>
                  <a:t>시즌 </a:t>
                </a:r>
                <a:r>
                  <a:rPr lang="en-US" altLang="ko-KR" sz="2000" dirty="0"/>
                  <a:t>1 </a:t>
                </a:r>
                <a:r>
                  <a:rPr lang="ko-KR" altLang="en-US" sz="2000" dirty="0" err="1"/>
                  <a:t>랭킹전</a:t>
                </a:r>
                <a:endParaRPr lang="ko-KR" altLang="en-US" sz="2000" dirty="0"/>
              </a:p>
            </p:txBody>
          </p:sp>
          <p:pic>
            <p:nvPicPr>
              <p:cNvPr id="37" name="그림 36" descr="픽셀, 그래픽, 디자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A8227616-3592-F637-C327-E22DBE165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0022" y="1491394"/>
                <a:ext cx="840794" cy="600568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ED32458-A533-DF15-CEA6-A9FDF2F1664A}"/>
                </a:ext>
              </a:extLst>
            </p:cNvPr>
            <p:cNvSpPr/>
            <p:nvPr/>
          </p:nvSpPr>
          <p:spPr>
            <a:xfrm>
              <a:off x="753508" y="1360397"/>
              <a:ext cx="6815350" cy="3834451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53D0371-B596-A054-83A5-B406FA0DBC2A}"/>
                </a:ext>
              </a:extLst>
            </p:cNvPr>
            <p:cNvGrpSpPr/>
            <p:nvPr/>
          </p:nvGrpSpPr>
          <p:grpSpPr>
            <a:xfrm>
              <a:off x="2684808" y="2372747"/>
              <a:ext cx="2952750" cy="1809750"/>
              <a:chOff x="4619625" y="2372747"/>
              <a:chExt cx="2952750" cy="1809750"/>
            </a:xfrm>
          </p:grpSpPr>
          <p:pic>
            <p:nvPicPr>
              <p:cNvPr id="12" name="그림 11" descr="직사각형, 스크린샷, 라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CD8591EC-58F0-1A37-E030-3ADD3257D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625" y="2372747"/>
                <a:ext cx="2952750" cy="180975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91155A-B2D7-294C-FFAF-E44AA617F289}"/>
                  </a:ext>
                </a:extLst>
              </p:cNvPr>
              <p:cNvSpPr txBox="1"/>
              <p:nvPr/>
            </p:nvSpPr>
            <p:spPr>
              <a:xfrm>
                <a:off x="5616542" y="3019268"/>
                <a:ext cx="95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매칭 중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C09489-C0ED-0EB2-B43C-AD071592E9A2}"/>
                  </a:ext>
                </a:extLst>
              </p:cNvPr>
              <p:cNvSpPr txBox="1"/>
              <p:nvPr/>
            </p:nvSpPr>
            <p:spPr>
              <a:xfrm>
                <a:off x="5642991" y="3415353"/>
                <a:ext cx="906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00 : 01</a:t>
                </a:r>
                <a:endParaRPr lang="ko-KR" altLang="en-US" dirty="0"/>
              </a:p>
            </p:txBody>
          </p:sp>
        </p:grp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27EBDD2-5511-B657-BACF-F4320E31656C}"/>
              </a:ext>
            </a:extLst>
          </p:cNvPr>
          <p:cNvSpPr/>
          <p:nvPr/>
        </p:nvSpPr>
        <p:spPr>
          <a:xfrm>
            <a:off x="6215270" y="2822582"/>
            <a:ext cx="2273860" cy="1020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573237-DCCA-B77A-6B60-6CDBE83AE7AC}"/>
              </a:ext>
            </a:extLst>
          </p:cNvPr>
          <p:cNvGrpSpPr/>
          <p:nvPr/>
        </p:nvGrpSpPr>
        <p:grpSpPr>
          <a:xfrm>
            <a:off x="8944055" y="2380043"/>
            <a:ext cx="2952750" cy="1809750"/>
            <a:chOff x="4619625" y="2372747"/>
            <a:chExt cx="2952750" cy="1809750"/>
          </a:xfrm>
        </p:grpSpPr>
        <p:pic>
          <p:nvPicPr>
            <p:cNvPr id="26" name="그림 25" descr="직사각형, 스크린샷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AC9482F-5631-1A42-9194-01D4F417E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625" y="2372747"/>
              <a:ext cx="2952750" cy="180975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923472-71B4-BBF6-EB82-B1760378316C}"/>
                </a:ext>
              </a:extLst>
            </p:cNvPr>
            <p:cNvSpPr txBox="1"/>
            <p:nvPr/>
          </p:nvSpPr>
          <p:spPr>
            <a:xfrm>
              <a:off x="5467463" y="301926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매칭 완료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19475EF-B496-D592-4F0E-9E3AED8CC9E4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82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352066" y="3125828"/>
            <a:ext cx="1631593" cy="728104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체공 시간 </a:t>
            </a:r>
            <a:r>
              <a:rPr lang="en-US" altLang="ko-KR" sz="1100" dirty="0">
                <a:solidFill>
                  <a:schemeClr val="tx1"/>
                </a:solidFill>
              </a:rPr>
              <a:t>0.1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478720" y="3680773"/>
            <a:ext cx="2419431" cy="605100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키를 입력하는 동안 상태 유지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CBFB-4F57-435C-AEAB-BE3811280795}"/>
              </a:ext>
            </a:extLst>
          </p:cNvPr>
          <p:cNvSpPr txBox="1"/>
          <p:nvPr/>
        </p:nvSpPr>
        <p:spPr>
          <a:xfrm>
            <a:off x="454785" y="70739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</a:t>
            </a:r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E0218-7D1C-135C-3F30-0C665D20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7CC950B-BAF5-110D-B910-DCCF5A19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E69E3B-EF31-AEAE-9915-7827C579513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EADD0F-B33D-48FE-E39B-969837083D5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D07FE3-B1A2-9750-C11B-9A1D0E1E1EDB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체력 시스템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2E9ED644-67C6-B847-97EC-E8B3501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3A8D6FC-5DBB-4E91-6827-4D77F2C5049F}"/>
              </a:ext>
            </a:extLst>
          </p:cNvPr>
          <p:cNvGrpSpPr/>
          <p:nvPr/>
        </p:nvGrpSpPr>
        <p:grpSpPr>
          <a:xfrm>
            <a:off x="752612" y="1674506"/>
            <a:ext cx="10980632" cy="4237950"/>
            <a:chOff x="752612" y="1645450"/>
            <a:chExt cx="10980632" cy="42379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B190C06-E1A9-FF13-FFE9-5E165EBDB129}"/>
                </a:ext>
              </a:extLst>
            </p:cNvPr>
            <p:cNvGrpSpPr/>
            <p:nvPr/>
          </p:nvGrpSpPr>
          <p:grpSpPr>
            <a:xfrm>
              <a:off x="2248126" y="1669346"/>
              <a:ext cx="1587468" cy="2686642"/>
              <a:chOff x="3091816" y="1602832"/>
              <a:chExt cx="1587468" cy="268664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F25FFE0-C608-884A-27FB-1008A17CBA42}"/>
                  </a:ext>
                </a:extLst>
              </p:cNvPr>
              <p:cNvGrpSpPr/>
              <p:nvPr/>
            </p:nvGrpSpPr>
            <p:grpSpPr>
              <a:xfrm>
                <a:off x="3091816" y="2592873"/>
                <a:ext cx="1587468" cy="1696601"/>
                <a:chOff x="2163975" y="4347754"/>
                <a:chExt cx="980440" cy="1047842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348CA6C-2AA1-D582-4588-139FD86B969C}"/>
                    </a:ext>
                  </a:extLst>
                </p:cNvPr>
                <p:cNvSpPr/>
                <p:nvPr/>
              </p:nvSpPr>
              <p:spPr>
                <a:xfrm>
                  <a:off x="2704604" y="4957320"/>
                  <a:ext cx="438276" cy="43827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DF38A017-90A3-2C38-DAD0-41CF21650C8D}"/>
                    </a:ext>
                  </a:extLst>
                </p:cNvPr>
                <p:cNvSpPr/>
                <p:nvPr/>
              </p:nvSpPr>
              <p:spPr>
                <a:xfrm>
                  <a:off x="2163975" y="4347754"/>
                  <a:ext cx="586188" cy="1040597"/>
                </a:xfrm>
                <a:prstGeom prst="round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" name="폭발: 8pt 5">
                  <a:extLst>
                    <a:ext uri="{FF2B5EF4-FFF2-40B4-BE49-F238E27FC236}">
                      <a16:creationId xmlns:a16="http://schemas.microsoft.com/office/drawing/2014/main" id="{77A88AAD-5726-38A7-CB1E-013667D91B67}"/>
                    </a:ext>
                  </a:extLst>
                </p:cNvPr>
                <p:cNvSpPr/>
                <p:nvPr/>
              </p:nvSpPr>
              <p:spPr>
                <a:xfrm>
                  <a:off x="2355910" y="4618657"/>
                  <a:ext cx="788505" cy="694688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7151D98-328A-2831-11DA-97F5CD8D1098}"/>
                  </a:ext>
                </a:extLst>
              </p:cNvPr>
              <p:cNvGrpSpPr/>
              <p:nvPr/>
            </p:nvGrpSpPr>
            <p:grpSpPr>
              <a:xfrm>
                <a:off x="3196917" y="1602832"/>
                <a:ext cx="1377266" cy="742181"/>
                <a:chOff x="2082307" y="3730918"/>
                <a:chExt cx="850617" cy="458380"/>
              </a:xfrm>
            </p:grpSpPr>
            <p:pic>
              <p:nvPicPr>
                <p:cNvPr id="46" name="그림 45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5D5A5467-B6C5-B5A1-3F12-62CA78D9E8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BCCC918-77D1-975A-D448-D2EBDB4EE0B5}"/>
                    </a:ext>
                  </a:extLst>
                </p:cNvPr>
                <p:cNvSpPr txBox="1"/>
                <p:nvPr/>
              </p:nvSpPr>
              <p:spPr>
                <a:xfrm>
                  <a:off x="2567403" y="3779524"/>
                  <a:ext cx="365521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rgbClr val="FF0000"/>
                      </a:solidFill>
                    </a:rPr>
                    <a:t>-1</a:t>
                  </a:r>
                  <a:endParaRPr lang="ko-KR" altLang="en-US" sz="32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B2C709-44F2-C055-09C2-ECF773C2AED8}"/>
                </a:ext>
              </a:extLst>
            </p:cNvPr>
            <p:cNvSpPr txBox="1"/>
            <p:nvPr/>
          </p:nvSpPr>
          <p:spPr>
            <a:xfrm>
              <a:off x="2404506" y="4588113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체력소모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294ACC-5249-62AB-3424-C7A9CAB8B959}"/>
                </a:ext>
              </a:extLst>
            </p:cNvPr>
            <p:cNvSpPr txBox="1"/>
            <p:nvPr/>
          </p:nvSpPr>
          <p:spPr>
            <a:xfrm>
              <a:off x="752612" y="5144736"/>
              <a:ext cx="457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캐릭터가 장애물에 부딪힐 때마다 체력이 </a:t>
              </a:r>
              <a:r>
                <a:rPr lang="en-US" altLang="ko-KR" sz="1400" dirty="0"/>
                <a:t>1 </a:t>
              </a:r>
              <a:r>
                <a:rPr lang="ko-KR" altLang="en-US" sz="1400" dirty="0"/>
                <a:t>깎인다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모든 체력을 소모했을 경우 게임오버가 된다</a:t>
              </a:r>
              <a:r>
                <a:rPr lang="en-US" altLang="ko-KR" sz="1400" dirty="0"/>
                <a:t>.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02F3322-02B4-3C9F-7894-5DB4B8902BE1}"/>
                </a:ext>
              </a:extLst>
            </p:cNvPr>
            <p:cNvGrpSpPr/>
            <p:nvPr/>
          </p:nvGrpSpPr>
          <p:grpSpPr>
            <a:xfrm>
              <a:off x="6847113" y="1645450"/>
              <a:ext cx="3964296" cy="2734434"/>
              <a:chOff x="6847113" y="1705084"/>
              <a:chExt cx="3964296" cy="2734434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891AC3A-5C1A-A913-EEA9-15C11AB12473}"/>
                  </a:ext>
                </a:extLst>
              </p:cNvPr>
              <p:cNvGrpSpPr/>
              <p:nvPr/>
            </p:nvGrpSpPr>
            <p:grpSpPr>
              <a:xfrm>
                <a:off x="8109370" y="1705084"/>
                <a:ext cx="1439783" cy="742181"/>
                <a:chOff x="2082307" y="3730918"/>
                <a:chExt cx="889228" cy="458380"/>
              </a:xfrm>
            </p:grpSpPr>
            <p:pic>
              <p:nvPicPr>
                <p:cNvPr id="23" name="그림 22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0F124BEF-DFBA-1609-A520-4271D8D47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9531D61-0DB9-8810-7AD9-95514B890796}"/>
                    </a:ext>
                  </a:extLst>
                </p:cNvPr>
                <p:cNvSpPr txBox="1"/>
                <p:nvPr/>
              </p:nvSpPr>
              <p:spPr>
                <a:xfrm>
                  <a:off x="2528791" y="3779524"/>
                  <a:ext cx="442744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+1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0B9B5201-5A89-3A21-7B09-54BC334467C0}"/>
                  </a:ext>
                </a:extLst>
              </p:cNvPr>
              <p:cNvGrpSpPr/>
              <p:nvPr/>
            </p:nvGrpSpPr>
            <p:grpSpPr>
              <a:xfrm>
                <a:off x="6847113" y="2813449"/>
                <a:ext cx="3964296" cy="1626069"/>
                <a:chOff x="6926530" y="2552038"/>
                <a:chExt cx="3964296" cy="1626069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2CE83F01-7F80-66FB-5168-A8826D5D1F90}"/>
                    </a:ext>
                  </a:extLst>
                </p:cNvPr>
                <p:cNvGrpSpPr/>
                <p:nvPr/>
              </p:nvGrpSpPr>
              <p:grpSpPr>
                <a:xfrm>
                  <a:off x="6926530" y="2552038"/>
                  <a:ext cx="2847912" cy="1626069"/>
                  <a:chOff x="6926530" y="2552038"/>
                  <a:chExt cx="2847912" cy="1626069"/>
                </a:xfrm>
              </p:grpSpPr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D031CE21-C921-A675-EBDF-75CFA9233E6E}"/>
                      </a:ext>
                    </a:extLst>
                  </p:cNvPr>
                  <p:cNvGrpSpPr/>
                  <p:nvPr/>
                </p:nvGrpSpPr>
                <p:grpSpPr>
                  <a:xfrm>
                    <a:off x="8057392" y="2552038"/>
                    <a:ext cx="586188" cy="1626069"/>
                    <a:chOff x="7983436" y="2552038"/>
                    <a:chExt cx="586188" cy="1626069"/>
                  </a:xfrm>
                </p:grpSpPr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386CDBF8-7F00-105D-80B7-5E535F0FC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7392" y="3739831"/>
                      <a:ext cx="438276" cy="438276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/>
                    </a:p>
                  </p:txBody>
                </p:sp>
                <p:sp>
                  <p:nvSpPr>
                    <p:cNvPr id="27" name="사각형: 둥근 모서리 26">
                      <a:extLst>
                        <a:ext uri="{FF2B5EF4-FFF2-40B4-BE49-F238E27FC236}">
                          <a16:creationId xmlns:a16="http://schemas.microsoft.com/office/drawing/2014/main" id="{785FEE62-499A-F36F-3781-59ABB8731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436" y="2552038"/>
                      <a:ext cx="586188" cy="104059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717358C8-3FF6-C72A-0BE4-FE137C0C993E}"/>
                      </a:ext>
                    </a:extLst>
                  </p:cNvPr>
                  <p:cNvSpPr/>
                  <p:nvPr/>
                </p:nvSpPr>
                <p:spPr>
                  <a:xfrm>
                    <a:off x="6926530" y="3137510"/>
                    <a:ext cx="586188" cy="1040597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29" name="직선 화살표 연결선 28">
                    <a:extLst>
                      <a:ext uri="{FF2B5EF4-FFF2-40B4-BE49-F238E27FC236}">
                        <a16:creationId xmlns:a16="http://schemas.microsoft.com/office/drawing/2014/main" id="{F2CBB60C-4D2D-A657-E822-BC3F8148C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42979" y="3140047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51260F09-BB67-8F57-03B5-1EED6E58F253}"/>
                      </a:ext>
                    </a:extLst>
                  </p:cNvPr>
                  <p:cNvSpPr/>
                  <p:nvPr/>
                </p:nvSpPr>
                <p:spPr>
                  <a:xfrm>
                    <a:off x="9188254" y="3072336"/>
                    <a:ext cx="586188" cy="1040597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6248FFB0-FD34-8799-2FED-1777FB827F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3841" y="3152043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962707-753F-266A-4DCC-254445745E3F}"/>
                    </a:ext>
                  </a:extLst>
                </p:cNvPr>
                <p:cNvSpPr txBox="1"/>
                <p:nvPr/>
              </p:nvSpPr>
              <p:spPr>
                <a:xfrm>
                  <a:off x="10056943" y="3072685"/>
                  <a:ext cx="833883" cy="58477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X 5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7F9358-64FB-688E-16D0-805BB9AA845C}"/>
                </a:ext>
              </a:extLst>
            </p:cNvPr>
            <p:cNvSpPr txBox="1"/>
            <p:nvPr/>
          </p:nvSpPr>
          <p:spPr>
            <a:xfrm>
              <a:off x="8151031" y="4588113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 회복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F063B2-3BBA-1096-8859-BDE949774F4C}"/>
                </a:ext>
              </a:extLst>
            </p:cNvPr>
            <p:cNvSpPr txBox="1"/>
            <p:nvPr/>
          </p:nvSpPr>
          <p:spPr>
            <a:xfrm>
              <a:off x="6311567" y="5144736"/>
              <a:ext cx="542167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장애물을 </a:t>
              </a:r>
              <a:r>
                <a:rPr lang="en-US" altLang="ko-KR" sz="1400" dirty="0"/>
                <a:t>5</a:t>
              </a:r>
              <a:r>
                <a:rPr lang="ko-KR" altLang="en-US" sz="1400" dirty="0"/>
                <a:t>번 연속으로 통과했을 경우 체력을 회복할 수 있다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되는 체력은 최대 체력을 넘기지 않는다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</a:t>
              </a:r>
              <a:r>
                <a:rPr lang="ko-KR" altLang="en-US" sz="1400" dirty="0" err="1"/>
                <a:t>카운팅은</a:t>
              </a:r>
              <a:r>
                <a:rPr lang="ko-KR" altLang="en-US" sz="1400" dirty="0"/>
                <a:t> 체력을 잃는 시점에서 </a:t>
              </a:r>
              <a:r>
                <a:rPr lang="ko-KR" altLang="en-US" sz="1400" dirty="0" err="1"/>
                <a:t>카운팅이</a:t>
              </a:r>
              <a:r>
                <a:rPr lang="ko-KR" altLang="en-US" sz="1400" dirty="0"/>
                <a:t> 시작된다</a:t>
              </a:r>
              <a:r>
                <a:rPr lang="en-US" altLang="ko-KR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342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03662"/>
            <a:ext cx="8656537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 패턴은 총 </a:t>
            </a:r>
            <a:r>
              <a:rPr lang="en-US" altLang="ko-KR" sz="1600" dirty="0"/>
              <a:t>2</a:t>
            </a:r>
            <a:r>
              <a:rPr lang="ko-KR" altLang="en-US" sz="1600" dirty="0"/>
              <a:t>가지이며 장애물 간 간격은 </a:t>
            </a:r>
            <a:r>
              <a:rPr lang="en-US" altLang="ko-KR" sz="1600" dirty="0"/>
              <a:t>6M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장애물은 </a:t>
            </a:r>
            <a:r>
              <a:rPr lang="en-US" altLang="ko-KR" sz="1600" dirty="0"/>
              <a:t>2</a:t>
            </a:r>
            <a:r>
              <a:rPr lang="ko-KR" altLang="en-US" sz="1600" dirty="0"/>
              <a:t>개중 랜덤하게 설정된다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 간 간격은 기본 </a:t>
            </a:r>
            <a:r>
              <a:rPr lang="en-US" altLang="ko-KR" sz="1600" dirty="0"/>
              <a:t>6M</a:t>
            </a:r>
            <a:r>
              <a:rPr lang="ko-KR" altLang="en-US" sz="1600" dirty="0"/>
              <a:t>로 속도가 빨라질 수록 </a:t>
            </a:r>
            <a:r>
              <a:rPr lang="en-US" altLang="ko-KR" sz="1600" dirty="0"/>
              <a:t>“6m * </a:t>
            </a:r>
            <a:r>
              <a:rPr lang="ko-KR" altLang="en-US" sz="1600" dirty="0"/>
              <a:t>현재 속도</a:t>
            </a:r>
            <a:r>
              <a:rPr lang="en-US" altLang="ko-KR" sz="1600" dirty="0"/>
              <a:t>”</a:t>
            </a:r>
            <a:r>
              <a:rPr lang="ko-KR" altLang="en-US" sz="1600" dirty="0"/>
              <a:t>의 간격으로 변경된다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54785" y="1488308"/>
            <a:ext cx="7273145" cy="119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방해물을 슬라이딩과 점프를 통해서 피할 때마다 점수가 </a:t>
            </a:r>
            <a:r>
              <a:rPr lang="en-US" altLang="ko-KR" sz="1600" dirty="0"/>
              <a:t>10</a:t>
            </a:r>
            <a:r>
              <a:rPr lang="ko-KR" altLang="en-US" sz="1600" dirty="0"/>
              <a:t>올라가게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연속으로 피하면 피할수록 얻는 점수의 배수가 올라간다</a:t>
            </a:r>
            <a:r>
              <a:rPr lang="en-US" altLang="ko-KR" sz="1600" dirty="0"/>
              <a:t>.(</a:t>
            </a:r>
            <a:r>
              <a:rPr lang="ko-KR" altLang="en-US" sz="1600" dirty="0"/>
              <a:t>최대 </a:t>
            </a:r>
            <a:r>
              <a:rPr lang="en-US" altLang="ko-KR" sz="1600" dirty="0"/>
              <a:t>5</a:t>
            </a:r>
            <a:r>
              <a:rPr lang="ko-KR" altLang="en-US" sz="1600" dirty="0"/>
              <a:t>배수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배수가 올라갈 수록 장애물이 다가오는 속도가 점점 빨라진다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62600"/>
              </p:ext>
            </p:extLst>
          </p:nvPr>
        </p:nvGraphicFramePr>
        <p:xfrm>
          <a:off x="3451088" y="29522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398104"/>
            <a:ext cx="1168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점수의 배수 시스템을 통해서 빠르게 증가 되지만 다른 </a:t>
            </a:r>
            <a:r>
              <a:rPr lang="en-US" altLang="ko-KR" dirty="0"/>
              <a:t>NPC</a:t>
            </a:r>
            <a:r>
              <a:rPr lang="ko-KR" altLang="en-US" dirty="0"/>
              <a:t>들의 점수는 초당 점수로만 측정된다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이벤트를 해결하는 중에도 </a:t>
            </a:r>
            <a:r>
              <a:rPr lang="en-US" altLang="ko-KR" dirty="0"/>
              <a:t>2,3</a:t>
            </a:r>
            <a:r>
              <a:rPr lang="ko-KR" altLang="en-US" dirty="0"/>
              <a:t>등의 점수는 계속 상승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1440E-DA4C-872A-5BE2-CC0178F79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D4903B-0482-E051-15C5-847B94B9BCA3}"/>
              </a:ext>
            </a:extLst>
          </p:cNvPr>
          <p:cNvSpPr txBox="1"/>
          <p:nvPr/>
        </p:nvSpPr>
        <p:spPr>
          <a:xfrm>
            <a:off x="430696" y="4729948"/>
            <a:ext cx="941475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7</a:t>
            </a:r>
            <a:r>
              <a:rPr lang="ko-KR" altLang="en-US" dirty="0"/>
              <a:t>분 동안 게임을 플레이하면 </a:t>
            </a:r>
            <a:r>
              <a:rPr lang="en-US" altLang="ko-KR" dirty="0"/>
              <a:t>“time over”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문구가 등장한다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현재 등수별로 점수를 주는 </a:t>
            </a:r>
            <a:r>
              <a:rPr lang="en-US" altLang="ko-KR" dirty="0"/>
              <a:t>UI</a:t>
            </a:r>
            <a:r>
              <a:rPr lang="ko-KR" altLang="en-US" dirty="0"/>
              <a:t>가 등장하면서 게임이 끝나면서 메뉴 화면으로 돌아온다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이때 플레이어가 </a:t>
            </a:r>
            <a:r>
              <a:rPr lang="en-US" altLang="ko-KR" dirty="0"/>
              <a:t>1</a:t>
            </a:r>
            <a:r>
              <a:rPr lang="ko-KR" altLang="en-US" dirty="0"/>
              <a:t>등을 하였을 경우 메뉴 화면의 등수가 </a:t>
            </a:r>
            <a:r>
              <a:rPr lang="en-US" altLang="ko-KR" dirty="0"/>
              <a:t>1</a:t>
            </a:r>
            <a:r>
              <a:rPr lang="ko-KR" altLang="en-US" dirty="0"/>
              <a:t>등으로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매칭 시작 버튼이 잠기면서 시즌 종료 글씨가 생긴다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1EB8609-5190-BF21-F318-A34B6AEC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A6E54F-B067-BCBD-7D41-E0C9C856C30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558DE5-BD18-A486-EA73-156C29F2A19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538016-DDBF-C1DA-20DB-28EE67898C55}"/>
              </a:ext>
            </a:extLst>
          </p:cNvPr>
          <p:cNvSpPr txBox="1"/>
          <p:nvPr/>
        </p:nvSpPr>
        <p:spPr>
          <a:xfrm>
            <a:off x="430696" y="658980"/>
            <a:ext cx="2866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종료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306290A-3535-8D03-8569-77051916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D2C701-9173-C7EA-0BBC-B807ECC46944}"/>
              </a:ext>
            </a:extLst>
          </p:cNvPr>
          <p:cNvGrpSpPr/>
          <p:nvPr/>
        </p:nvGrpSpPr>
        <p:grpSpPr>
          <a:xfrm>
            <a:off x="821226" y="1661850"/>
            <a:ext cx="10549548" cy="2588447"/>
            <a:chOff x="430696" y="2062751"/>
            <a:chExt cx="10549548" cy="258844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DCED094-B26D-AC6E-922C-E355C80B0E66}"/>
                </a:ext>
              </a:extLst>
            </p:cNvPr>
            <p:cNvGrpSpPr/>
            <p:nvPr/>
          </p:nvGrpSpPr>
          <p:grpSpPr>
            <a:xfrm>
              <a:off x="430696" y="2062751"/>
              <a:ext cx="4647947" cy="2588447"/>
              <a:chOff x="3193774" y="1552857"/>
              <a:chExt cx="5804452" cy="3232506"/>
            </a:xfrm>
          </p:grpSpPr>
          <p:pic>
            <p:nvPicPr>
              <p:cNvPr id="4" name="그림 3" descr="스크린샷, 멀티미디어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F5FCE0B-9E8B-F0CD-3632-63DEAE54E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84" t="6357"/>
              <a:stretch/>
            </p:blipFill>
            <p:spPr>
              <a:xfrm>
                <a:off x="3193774" y="1552857"/>
                <a:ext cx="5804452" cy="3232506"/>
              </a:xfrm>
              <a:prstGeom prst="rect">
                <a:avLst/>
              </a:prstGeom>
            </p:spPr>
          </p:pic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AB0E073D-CB43-E96B-8889-7C3FB4991207}"/>
                  </a:ext>
                </a:extLst>
              </p:cNvPr>
              <p:cNvSpPr/>
              <p:nvPr/>
            </p:nvSpPr>
            <p:spPr>
              <a:xfrm>
                <a:off x="3445565" y="1810763"/>
                <a:ext cx="5300870" cy="2716695"/>
              </a:xfrm>
              <a:prstGeom prst="roundRect">
                <a:avLst>
                  <a:gd name="adj" fmla="val 15448"/>
                </a:avLst>
              </a:prstGeom>
              <a:solidFill>
                <a:schemeClr val="bg2">
                  <a:lumMod val="50000"/>
                  <a:alpha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B6620-8909-3D4D-95AE-B1A5F78C9FDE}"/>
                  </a:ext>
                </a:extLst>
              </p:cNvPr>
              <p:cNvSpPr txBox="1"/>
              <p:nvPr/>
            </p:nvSpPr>
            <p:spPr>
              <a:xfrm>
                <a:off x="5262945" y="2984444"/>
                <a:ext cx="1666110" cy="461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Time Over!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58726119-2367-03DD-E562-F42056F88B1F}"/>
                </a:ext>
              </a:extLst>
            </p:cNvPr>
            <p:cNvSpPr/>
            <p:nvPr/>
          </p:nvSpPr>
          <p:spPr>
            <a:xfrm>
              <a:off x="5360504" y="3081130"/>
              <a:ext cx="655983" cy="70898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681880A-4796-D017-E9FA-9C317097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4" t="6357"/>
            <a:stretch/>
          </p:blipFill>
          <p:spPr>
            <a:xfrm>
              <a:off x="6332297" y="2062751"/>
              <a:ext cx="4647947" cy="2588447"/>
            </a:xfrm>
            <a:prstGeom prst="rect">
              <a:avLst/>
            </a:prstGeom>
          </p:spPr>
        </p:pic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B2C3C71-AB82-3FB8-A154-84A68E5E1B56}"/>
                </a:ext>
              </a:extLst>
            </p:cNvPr>
            <p:cNvSpPr/>
            <p:nvPr/>
          </p:nvSpPr>
          <p:spPr>
            <a:xfrm>
              <a:off x="6533920" y="2269271"/>
              <a:ext cx="4244701" cy="2175408"/>
            </a:xfrm>
            <a:prstGeom prst="roundRect">
              <a:avLst>
                <a:gd name="adj" fmla="val 15448"/>
              </a:avLst>
            </a:prstGeom>
            <a:solidFill>
              <a:schemeClr val="bg2">
                <a:lumMod val="50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A8E36E0-5FC0-E3E6-B2CD-D09A10EFCB2D}"/>
                </a:ext>
              </a:extLst>
            </p:cNvPr>
            <p:cNvSpPr/>
            <p:nvPr/>
          </p:nvSpPr>
          <p:spPr>
            <a:xfrm>
              <a:off x="7755579" y="2757314"/>
              <a:ext cx="1801383" cy="11993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[</a:t>
              </a:r>
              <a:r>
                <a:rPr lang="ko-KR" altLang="en-US" dirty="0"/>
                <a:t>결과 발표</a:t>
              </a:r>
              <a:r>
                <a:rPr lang="en-US" altLang="ko-KR" dirty="0"/>
                <a:t>]</a:t>
              </a:r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200" dirty="0"/>
                <a:t>1</a:t>
              </a:r>
              <a:r>
                <a:rPr lang="ko-KR" altLang="en-US" sz="1200" dirty="0"/>
                <a:t>등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유저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2</a:t>
              </a:r>
              <a:r>
                <a:rPr lang="ko-KR" altLang="en-US" sz="1200" dirty="0"/>
                <a:t>등</a:t>
              </a:r>
              <a:r>
                <a:rPr lang="en-US" altLang="ko-KR" sz="1200" dirty="0"/>
                <a:t> : OOO</a:t>
              </a:r>
            </a:p>
            <a:p>
              <a:pPr algn="ctr"/>
              <a:r>
                <a:rPr lang="en-US" altLang="ko-KR" sz="1200" dirty="0"/>
                <a:t>3</a:t>
              </a:r>
              <a:r>
                <a:rPr lang="ko-KR" altLang="en-US" sz="1200" dirty="0"/>
                <a:t>등</a:t>
              </a:r>
              <a:r>
                <a:rPr lang="en-US" altLang="ko-KR" sz="1200" dirty="0"/>
                <a:t> : </a:t>
              </a:r>
              <a:r>
                <a:rPr lang="en-US" altLang="ko-KR" sz="1200" dirty="0" err="1"/>
                <a:t>xxxx</a:t>
              </a:r>
              <a:endParaRPr lang="ko-KR" altLang="en-US" sz="12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E249A66-D1F7-F8C1-475D-076AEF4A9585}"/>
                </a:ext>
              </a:extLst>
            </p:cNvPr>
            <p:cNvSpPr/>
            <p:nvPr/>
          </p:nvSpPr>
          <p:spPr>
            <a:xfrm>
              <a:off x="9634330" y="4008783"/>
              <a:ext cx="967409" cy="3445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534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08DF4-7379-9D97-1897-AD199E4943FA}"/>
              </a:ext>
            </a:extLst>
          </p:cNvPr>
          <p:cNvSpPr txBox="1"/>
          <p:nvPr/>
        </p:nvSpPr>
        <p:spPr>
          <a:xfrm>
            <a:off x="2749571" y="786705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상세 시스템 및 연출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들어갈 텍스트는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방해 이벤트 상세 기획서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참고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5753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37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39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3F21-411D-3004-6A56-8D6137B0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2A5664-855D-14C5-F55A-E629611E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51857A-2351-7BB6-4DC5-E80A1CB822E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51B223-7D74-6DCB-4B9E-9506EB92F8C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9C01983-9369-6175-2BEB-A0499D8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BC1B-FD6C-5753-5FED-9051D7761F9D}"/>
              </a:ext>
            </a:extLst>
          </p:cNvPr>
          <p:cNvSpPr txBox="1"/>
          <p:nvPr/>
        </p:nvSpPr>
        <p:spPr>
          <a:xfrm>
            <a:off x="454785" y="707392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메인 화면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pic>
        <p:nvPicPr>
          <p:cNvPr id="13" name="그림 12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E7A1B72-96C8-87BA-FD18-89AF9D19F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10" y="1398677"/>
            <a:ext cx="2763780" cy="4789608"/>
          </a:xfrm>
          <a:prstGeom prst="rect">
            <a:avLst/>
          </a:prstGeom>
        </p:spPr>
      </p:pic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B3A13D59-669B-954F-550F-1C324E4B4A6C}"/>
              </a:ext>
            </a:extLst>
          </p:cNvPr>
          <p:cNvSpPr/>
          <p:nvPr/>
        </p:nvSpPr>
        <p:spPr>
          <a:xfrm>
            <a:off x="1099930" y="1840145"/>
            <a:ext cx="3855729" cy="836794"/>
          </a:xfrm>
          <a:prstGeom prst="wedgeRectCallout">
            <a:avLst>
              <a:gd name="adj1" fmla="val 57358"/>
              <a:gd name="adj2" fmla="val 2810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게임 타이틀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게임 상단에 위치하여 게임의 타이틀을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제목의 경우 </a:t>
            </a:r>
            <a:r>
              <a:rPr lang="en-US" altLang="ko-KR" sz="1200" dirty="0">
                <a:solidFill>
                  <a:schemeClr val="tx1"/>
                </a:solidFill>
              </a:rPr>
              <a:t>30pt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부제목은 </a:t>
            </a:r>
            <a:r>
              <a:rPr lang="en-US" altLang="ko-KR" sz="1200" dirty="0">
                <a:solidFill>
                  <a:schemeClr val="tx1"/>
                </a:solidFill>
              </a:rPr>
              <a:t>15pt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2029D3BF-A67D-A0F8-F24F-48929F17D059}"/>
              </a:ext>
            </a:extLst>
          </p:cNvPr>
          <p:cNvSpPr/>
          <p:nvPr/>
        </p:nvSpPr>
        <p:spPr>
          <a:xfrm>
            <a:off x="1033669" y="3177421"/>
            <a:ext cx="3855729" cy="836794"/>
          </a:xfrm>
          <a:prstGeom prst="wedgeRectCallout">
            <a:avLst>
              <a:gd name="adj1" fmla="val 62170"/>
              <a:gd name="adj2" fmla="val -3207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현재 시간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플레이어의 </a:t>
            </a:r>
            <a:r>
              <a:rPr lang="en-US" altLang="ko-KR" sz="1200" dirty="0">
                <a:solidFill>
                  <a:schemeClr val="tx1"/>
                </a:solidFill>
              </a:rPr>
              <a:t>PC</a:t>
            </a:r>
            <a:r>
              <a:rPr lang="ko-KR" altLang="en-US" sz="1200" dirty="0">
                <a:solidFill>
                  <a:schemeClr val="tx1"/>
                </a:solidFill>
              </a:rPr>
              <a:t>의 현재 시간을 받아와서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표기 방식은 </a:t>
            </a:r>
            <a:r>
              <a:rPr lang="en-US" altLang="ko-KR" sz="1200" dirty="0">
                <a:solidFill>
                  <a:schemeClr val="tx1"/>
                </a:solidFill>
              </a:rPr>
              <a:t>“(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) : (</a:t>
            </a:r>
            <a:r>
              <a:rPr lang="ko-KR" altLang="en-US" sz="1200" dirty="0">
                <a:solidFill>
                  <a:schemeClr val="tx1"/>
                </a:solidFill>
              </a:rPr>
              <a:t>분</a:t>
            </a:r>
            <a:r>
              <a:rPr lang="en-US" altLang="ko-KR" sz="1200" dirty="0">
                <a:solidFill>
                  <a:schemeClr val="tx1"/>
                </a:solidFill>
              </a:rPr>
              <a:t>)” 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89B04E78-4E36-88A3-DDFB-C9FCDC62F0F6}"/>
              </a:ext>
            </a:extLst>
          </p:cNvPr>
          <p:cNvSpPr/>
          <p:nvPr/>
        </p:nvSpPr>
        <p:spPr>
          <a:xfrm>
            <a:off x="7236341" y="4920081"/>
            <a:ext cx="4458702" cy="884367"/>
          </a:xfrm>
          <a:prstGeom prst="wedgeRectCallout">
            <a:avLst>
              <a:gd name="adj1" fmla="val -56579"/>
              <a:gd name="adj2" fmla="val 3760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게임 시작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버튼으로 클릭하는 것이 아니라 화면을 터치하여 시작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해당 방식을 글씨로 표기하여 플레이하게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글씨 크기 </a:t>
            </a:r>
            <a:r>
              <a:rPr lang="en-US" altLang="ko-KR" sz="1200" dirty="0">
                <a:solidFill>
                  <a:schemeClr val="tx1"/>
                </a:solidFill>
              </a:rPr>
              <a:t>: 8pt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97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2A0D8-BCCA-76BC-B72D-0970ACE0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F20DD40-8FE3-80E3-1ED2-874B8DA6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20806F-5E7B-EAD1-8C4A-81FB9D9DE43A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3DC860-6941-8178-352F-17756EE3AB7B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1CE76125-B34A-2735-2F9C-48E261DB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D4E55-9449-821C-B89A-D59C4F44F538}"/>
              </a:ext>
            </a:extLst>
          </p:cNvPr>
          <p:cNvSpPr txBox="1"/>
          <p:nvPr/>
        </p:nvSpPr>
        <p:spPr>
          <a:xfrm>
            <a:off x="454785" y="707392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튜토리얼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pic>
        <p:nvPicPr>
          <p:cNvPr id="5" name="그림 4" descr="멀티미디어, 스크린샷, 텍스트, 태블릿 컴퓨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2283BB5-A274-161A-BD28-1EB1BB1EF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79" y="1434649"/>
            <a:ext cx="8533242" cy="471766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2297B7-2CB5-23CD-ECC3-0AD780B9211E}"/>
              </a:ext>
            </a:extLst>
          </p:cNvPr>
          <p:cNvGrpSpPr/>
          <p:nvPr/>
        </p:nvGrpSpPr>
        <p:grpSpPr>
          <a:xfrm rot="5400000">
            <a:off x="2097642" y="3581562"/>
            <a:ext cx="3435525" cy="248054"/>
            <a:chOff x="1170814" y="4384113"/>
            <a:chExt cx="544901" cy="248054"/>
          </a:xfrm>
        </p:grpSpPr>
        <p:cxnSp>
          <p:nvCxnSpPr>
            <p:cNvPr id="2" name="직선 연결선 1">
              <a:extLst>
                <a:ext uri="{FF2B5EF4-FFF2-40B4-BE49-F238E27FC236}">
                  <a16:creationId xmlns:a16="http://schemas.microsoft.com/office/drawing/2014/main" id="{1AFAA46F-0EEF-DD3C-2BE1-2FC174D00F0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6C9D0D0-A2E9-AAD5-F151-30D829594F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1A394DC-D68B-20C1-2E0A-9478E76B0B0D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DEA39C9-071F-9491-1E87-7C72F24E818B}"/>
              </a:ext>
            </a:extLst>
          </p:cNvPr>
          <p:cNvSpPr txBox="1"/>
          <p:nvPr/>
        </p:nvSpPr>
        <p:spPr>
          <a:xfrm>
            <a:off x="3337893" y="367765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550</a:t>
            </a:r>
            <a:endParaRPr lang="ko-KR" altLang="en-US" sz="11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7486A38-DE86-32C8-A1B9-B52E3463EF7E}"/>
              </a:ext>
            </a:extLst>
          </p:cNvPr>
          <p:cNvGrpSpPr/>
          <p:nvPr/>
        </p:nvGrpSpPr>
        <p:grpSpPr>
          <a:xfrm>
            <a:off x="3954930" y="1739772"/>
            <a:ext cx="4274670" cy="248054"/>
            <a:chOff x="1170814" y="4384113"/>
            <a:chExt cx="544901" cy="248054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DD489FF-125A-F83A-554A-ECD5437180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B46B576-F3EB-8273-A5C5-773B8370580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E31268A-1D0C-D911-51E0-AD7780009EC2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D221799-6D83-AB8C-B3EA-2BE22BE9AE30}"/>
              </a:ext>
            </a:extLst>
          </p:cNvPr>
          <p:cNvSpPr txBox="1"/>
          <p:nvPr/>
        </p:nvSpPr>
        <p:spPr>
          <a:xfrm>
            <a:off x="5869008" y="179638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550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5444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D8C2-B2C0-6585-7D65-33D10428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62F2C-1E6D-96A8-D689-8A4F1233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스토리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CC7953-46E1-A734-46E4-93ACD515DE9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77C511-A646-86F6-7838-34D2FD159640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A2357C5F-BDD5-E183-AE24-EA4EA345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DFE58-1B68-EC8B-6608-ACECF6EFC83F}"/>
              </a:ext>
            </a:extLst>
          </p:cNvPr>
          <p:cNvSpPr txBox="1"/>
          <p:nvPr/>
        </p:nvSpPr>
        <p:spPr>
          <a:xfrm>
            <a:off x="454785" y="4750904"/>
            <a:ext cx="9424375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게임의 메인 화면을 </a:t>
            </a:r>
            <a:r>
              <a:rPr lang="ko-KR" altLang="en-US" sz="1400" dirty="0" err="1"/>
              <a:t>스와이프해서</a:t>
            </a:r>
            <a:r>
              <a:rPr lang="ko-KR" altLang="en-US" sz="1400" dirty="0"/>
              <a:t> 메뉴화면으로 들어가게 되면 친구에게 </a:t>
            </a:r>
            <a:r>
              <a:rPr lang="en-US" altLang="ko-KR" sz="1400" dirty="0"/>
              <a:t>10</a:t>
            </a:r>
            <a:r>
              <a:rPr lang="ko-KR" altLang="en-US" sz="1400" dirty="0"/>
              <a:t>분 늦을 것 같다는 문자가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친구들이 집들이 오기로 한다는 컨셉의 스토리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핸드폰 밑으로 </a:t>
            </a:r>
            <a:r>
              <a:rPr lang="en-US" altLang="ko-KR" sz="1400" dirty="0"/>
              <a:t>“</a:t>
            </a:r>
            <a:r>
              <a:rPr lang="ko-KR" altLang="en-US" sz="1400" dirty="0"/>
              <a:t>그러면 시간이 좀 남는데 게임이나 조금 할까</a:t>
            </a:r>
            <a:r>
              <a:rPr lang="en-US" altLang="ko-KR" sz="1400" dirty="0"/>
              <a:t>?”</a:t>
            </a:r>
            <a:r>
              <a:rPr lang="ko-KR" altLang="en-US" sz="1400" dirty="0"/>
              <a:t>라는 대사를 자막으로 출력한다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508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4897495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주로 조작하는 요소이다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미니게임을 플레이할 때는 가로상태로 진행한다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 외의 상황에서는 세로상태로 게임이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방해 이벤트를 해결 할 때는 가로로 변경된다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화면의 크기는 </a:t>
            </a:r>
            <a:r>
              <a:rPr lang="en-US" altLang="ko-KR" sz="1400" dirty="0"/>
              <a:t>16:9 </a:t>
            </a:r>
            <a:r>
              <a:rPr lang="ko-KR" altLang="en-US" sz="1400" dirty="0"/>
              <a:t>비율을 가진다</a:t>
            </a:r>
            <a:r>
              <a:rPr lang="en-US" altLang="ko-KR" sz="1400" dirty="0"/>
              <a:t>.(</a:t>
            </a:r>
            <a:r>
              <a:rPr lang="ko-KR" altLang="en-US" sz="1400" dirty="0"/>
              <a:t>사이즈 </a:t>
            </a:r>
            <a:r>
              <a:rPr lang="en-US" altLang="ko-KR" sz="1400" dirty="0"/>
              <a:t>: 960 X 600)</a:t>
            </a:r>
            <a:endParaRPr lang="ko-KR" altLang="en-US" sz="1400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1E715D-0A69-882D-6D3F-82A43F5FE779}"/>
              </a:ext>
            </a:extLst>
          </p:cNvPr>
          <p:cNvGrpSpPr/>
          <p:nvPr/>
        </p:nvGrpSpPr>
        <p:grpSpPr>
          <a:xfrm>
            <a:off x="1535099" y="1521395"/>
            <a:ext cx="4472607" cy="248054"/>
            <a:chOff x="1541725" y="1547461"/>
            <a:chExt cx="1635420" cy="24805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13279F-B421-B0D9-2A36-20C1D05440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BA0C4B-CE03-46A8-C3CE-7FB2EBB26B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2F1EC5-4463-DE9A-AB01-6AAE55CD4B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CEC5A1-9D25-1736-8E52-A8A38401CB57}"/>
              </a:ext>
            </a:extLst>
          </p:cNvPr>
          <p:cNvGrpSpPr/>
          <p:nvPr/>
        </p:nvGrpSpPr>
        <p:grpSpPr>
          <a:xfrm rot="5400000">
            <a:off x="110030" y="2931469"/>
            <a:ext cx="2524185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F3A502-8FE6-C45E-2AAF-4C1DBFD827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103328-6D96-8E41-E364-C195FAE81A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DFB546-A185-E113-E4DE-DC883895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6A1754-7C84-AA63-37D0-4353702646FA}"/>
              </a:ext>
            </a:extLst>
          </p:cNvPr>
          <p:cNvSpPr txBox="1"/>
          <p:nvPr/>
        </p:nvSpPr>
        <p:spPr>
          <a:xfrm>
            <a:off x="3489113" y="1305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C3768-9EFE-1F54-7A34-B587B6892F46}"/>
              </a:ext>
            </a:extLst>
          </p:cNvPr>
          <p:cNvSpPr txBox="1"/>
          <p:nvPr/>
        </p:nvSpPr>
        <p:spPr>
          <a:xfrm>
            <a:off x="848942" y="28708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16CED-1849-EA09-6F9E-40E0E4FEB0CA}"/>
              </a:ext>
            </a:extLst>
          </p:cNvPr>
          <p:cNvGrpSpPr/>
          <p:nvPr/>
        </p:nvGrpSpPr>
        <p:grpSpPr>
          <a:xfrm>
            <a:off x="8183099" y="1658250"/>
            <a:ext cx="2363058" cy="248054"/>
            <a:chOff x="1541725" y="1547461"/>
            <a:chExt cx="1635420" cy="24805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B8718F1-7710-E8FE-2677-1D496DEEF8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945933-20C9-F0E9-A5E8-AD67129044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78DC4A0-8925-7EA2-05D0-7A24B5D8A34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46B7DB-17ED-6606-10D8-87C53199F70D}"/>
              </a:ext>
            </a:extLst>
          </p:cNvPr>
          <p:cNvGrpSpPr/>
          <p:nvPr/>
        </p:nvGrpSpPr>
        <p:grpSpPr>
          <a:xfrm rot="5400000">
            <a:off x="5975952" y="3894250"/>
            <a:ext cx="4177798" cy="248054"/>
            <a:chOff x="1541725" y="1547461"/>
            <a:chExt cx="1635420" cy="24805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709443-6589-8006-6848-69C321F039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CAAEFF4-2D8C-FB02-A700-F6E3F4EF3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65251B-440A-0DEC-576F-2B5988323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0B3C305-76C4-897E-8DEC-5ED97443FB26}"/>
              </a:ext>
            </a:extLst>
          </p:cNvPr>
          <p:cNvSpPr txBox="1"/>
          <p:nvPr/>
        </p:nvSpPr>
        <p:spPr>
          <a:xfrm>
            <a:off x="9082339" y="14403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E8FA4-008C-83F1-AC39-261D809FA3D1}"/>
              </a:ext>
            </a:extLst>
          </p:cNvPr>
          <p:cNvSpPr txBox="1"/>
          <p:nvPr/>
        </p:nvSpPr>
        <p:spPr>
          <a:xfrm>
            <a:off x="7525728" y="38336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0D7FB7-55C2-3901-6F63-D4EBE12940AC}"/>
              </a:ext>
            </a:extLst>
          </p:cNvPr>
          <p:cNvGrpSpPr/>
          <p:nvPr/>
        </p:nvGrpSpPr>
        <p:grpSpPr>
          <a:xfrm>
            <a:off x="569845" y="1243887"/>
            <a:ext cx="11052311" cy="4673208"/>
            <a:chOff x="129225" y="999606"/>
            <a:chExt cx="11052311" cy="467320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53CD60E-CB12-D2F2-E8F6-5C609EE79239}"/>
                </a:ext>
              </a:extLst>
            </p:cNvPr>
            <p:cNvSpPr/>
            <p:nvPr/>
          </p:nvSpPr>
          <p:spPr>
            <a:xfrm>
              <a:off x="129225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5121B7C4-01E1-0217-970A-8023EB32A624}"/>
                </a:ext>
              </a:extLst>
            </p:cNvPr>
            <p:cNvSpPr/>
            <p:nvPr/>
          </p:nvSpPr>
          <p:spPr>
            <a:xfrm>
              <a:off x="1405852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9DFC62F-071E-450C-BC0F-BB3B809F8968}"/>
                </a:ext>
              </a:extLst>
            </p:cNvPr>
            <p:cNvSpPr/>
            <p:nvPr/>
          </p:nvSpPr>
          <p:spPr>
            <a:xfrm>
              <a:off x="2250661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미니 게임 선택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81628C6-A734-0F9C-B157-554CF70BDCDE}"/>
                </a:ext>
              </a:extLst>
            </p:cNvPr>
            <p:cNvSpPr/>
            <p:nvPr/>
          </p:nvSpPr>
          <p:spPr>
            <a:xfrm>
              <a:off x="8152295" y="2892675"/>
              <a:ext cx="1378227" cy="761999"/>
            </a:xfrm>
            <a:prstGeom prst="rightArrow">
              <a:avLst>
                <a:gd name="adj1" fmla="val 60001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r>
                <a:rPr lang="ko-KR" altLang="en-US" dirty="0">
                  <a:solidFill>
                    <a:schemeClr val="tx1"/>
                  </a:solidFill>
                </a:rPr>
                <a:t>분 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A7EAEE8-F8B8-F15D-0193-F7D4147990A1}"/>
                </a:ext>
              </a:extLst>
            </p:cNvPr>
            <p:cNvSpPr/>
            <p:nvPr/>
          </p:nvSpPr>
          <p:spPr>
            <a:xfrm>
              <a:off x="9803309" y="2892674"/>
              <a:ext cx="1378227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게임 결과</a:t>
              </a: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7C549078-B738-717D-334E-63D130ECF7F0}"/>
                </a:ext>
              </a:extLst>
            </p:cNvPr>
            <p:cNvSpPr/>
            <p:nvPr/>
          </p:nvSpPr>
          <p:spPr>
            <a:xfrm>
              <a:off x="3527288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E791E5-FEB5-D53F-08E8-265A2504BA08}"/>
                </a:ext>
              </a:extLst>
            </p:cNvPr>
            <p:cNvGrpSpPr/>
            <p:nvPr/>
          </p:nvGrpSpPr>
          <p:grpSpPr>
            <a:xfrm>
              <a:off x="4372097" y="2892674"/>
              <a:ext cx="3507411" cy="762000"/>
              <a:chOff x="4372097" y="2892674"/>
              <a:chExt cx="3507411" cy="762000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B9264E7-07A1-7E21-66FE-86772551D893}"/>
                  </a:ext>
                </a:extLst>
              </p:cNvPr>
              <p:cNvSpPr/>
              <p:nvPr/>
            </p:nvSpPr>
            <p:spPr>
              <a:xfrm>
                <a:off x="4372097" y="2892674"/>
                <a:ext cx="1247916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B20D025-1289-A959-C406-8345D499D724}"/>
                  </a:ext>
                </a:extLst>
              </p:cNvPr>
              <p:cNvSpPr/>
              <p:nvPr/>
            </p:nvSpPr>
            <p:spPr>
              <a:xfrm>
                <a:off x="6096000" y="2892674"/>
                <a:ext cx="1783508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or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무시</a:t>
                </a:r>
              </a:p>
            </p:txBody>
          </p:sp>
        </p:grpSp>
        <p:sp>
          <p:nvSpPr>
            <p:cNvPr id="23" name="화살표: U자형 22">
              <a:extLst>
                <a:ext uri="{FF2B5EF4-FFF2-40B4-BE49-F238E27FC236}">
                  <a16:creationId xmlns:a16="http://schemas.microsoft.com/office/drawing/2014/main" id="{53B9D298-9298-E670-C2DF-8767CE1AB6D2}"/>
                </a:ext>
              </a:extLst>
            </p:cNvPr>
            <p:cNvSpPr/>
            <p:nvPr/>
          </p:nvSpPr>
          <p:spPr>
            <a:xfrm>
              <a:off x="4890037" y="1726020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U자형 23">
              <a:extLst>
                <a:ext uri="{FF2B5EF4-FFF2-40B4-BE49-F238E27FC236}">
                  <a16:creationId xmlns:a16="http://schemas.microsoft.com/office/drawing/2014/main" id="{5AB8CA78-1C74-6CB5-80DD-C12E62422F16}"/>
                </a:ext>
              </a:extLst>
            </p:cNvPr>
            <p:cNvSpPr/>
            <p:nvPr/>
          </p:nvSpPr>
          <p:spPr>
            <a:xfrm rot="10800000">
              <a:off x="4890038" y="3747902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478914D-C0C0-728F-66CA-848D5500CC7C}"/>
                </a:ext>
              </a:extLst>
            </p:cNvPr>
            <p:cNvSpPr/>
            <p:nvPr/>
          </p:nvSpPr>
          <p:spPr>
            <a:xfrm>
              <a:off x="1789604" y="2129683"/>
              <a:ext cx="2516825" cy="455498"/>
            </a:xfrm>
            <a:prstGeom prst="wedgeRectCallout">
              <a:avLst>
                <a:gd name="adj1" fmla="val 27500"/>
                <a:gd name="adj2" fmla="val 10277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시작 시점</a:t>
              </a: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DADE71D6-B099-FD6A-F6B9-E851740C08D8}"/>
                </a:ext>
              </a:extLst>
            </p:cNvPr>
            <p:cNvSpPr/>
            <p:nvPr/>
          </p:nvSpPr>
          <p:spPr>
            <a:xfrm>
              <a:off x="4705082" y="5104795"/>
              <a:ext cx="2573689" cy="568019"/>
            </a:xfrm>
            <a:prstGeom prst="wedgeRectCallout">
              <a:avLst>
                <a:gd name="adj1" fmla="val 11441"/>
                <a:gd name="adj2" fmla="val -8953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해결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무시 시 이동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+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다시 가동</a:t>
              </a: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E37CB122-9131-CAF9-D565-0B9A834E7987}"/>
                </a:ext>
              </a:extLst>
            </p:cNvPr>
            <p:cNvSpPr/>
            <p:nvPr/>
          </p:nvSpPr>
          <p:spPr>
            <a:xfrm>
              <a:off x="3853078" y="999606"/>
              <a:ext cx="4220832" cy="455498"/>
            </a:xfrm>
            <a:prstGeom prst="wedgeRectCallout">
              <a:avLst>
                <a:gd name="adj1" fmla="val 18560"/>
                <a:gd name="adj2" fmla="val 96955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타이머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분 지난 후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지정된 시간이 지난 후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2430</Words>
  <Application>Microsoft Office PowerPoint</Application>
  <PresentationFormat>와이드스크린</PresentationFormat>
  <Paragraphs>686</Paragraphs>
  <Slides>42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스토리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기타 UI</vt:lpstr>
      <vt:lpstr>기타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152</cp:revision>
  <dcterms:created xsi:type="dcterms:W3CDTF">2025-01-31T13:33:14Z</dcterms:created>
  <dcterms:modified xsi:type="dcterms:W3CDTF">2025-02-22T15:15:39Z</dcterms:modified>
</cp:coreProperties>
</file>