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95" r:id="rId19"/>
    <p:sldId id="280" r:id="rId20"/>
    <p:sldId id="281" r:id="rId21"/>
    <p:sldId id="260" r:id="rId22"/>
    <p:sldId id="272" r:id="rId23"/>
    <p:sldId id="261" r:id="rId24"/>
    <p:sldId id="266" r:id="rId25"/>
    <p:sldId id="267" r:id="rId26"/>
    <p:sldId id="263" r:id="rId27"/>
    <p:sldId id="282" r:id="rId28"/>
    <p:sldId id="278" r:id="rId29"/>
    <p:sldId id="264" r:id="rId30"/>
    <p:sldId id="265" r:id="rId31"/>
    <p:sldId id="262" r:id="rId32"/>
    <p:sldId id="283" r:id="rId33"/>
    <p:sldId id="284" r:id="rId34"/>
    <p:sldId id="256" r:id="rId35"/>
    <p:sldId id="286" r:id="rId36"/>
    <p:sldId id="287" r:id="rId37"/>
    <p:sldId id="288" r:id="rId38"/>
    <p:sldId id="298" r:id="rId39"/>
    <p:sldId id="300" r:id="rId40"/>
    <p:sldId id="299" r:id="rId41"/>
    <p:sldId id="271" r:id="rId42"/>
    <p:sldId id="293" r:id="rId43"/>
    <p:sldId id="296" r:id="rId44"/>
    <p:sldId id="297" r:id="rId45"/>
    <p:sldId id="29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D2"/>
    <a:srgbClr val="00B0F0"/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1D47D9D-7F95-7EED-1D87-2F843746E5CD}"/>
              </a:ext>
            </a:extLst>
          </p:cNvPr>
          <p:cNvSpPr/>
          <p:nvPr/>
        </p:nvSpPr>
        <p:spPr>
          <a:xfrm>
            <a:off x="1305339" y="2888974"/>
            <a:ext cx="1828800" cy="669235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해당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ko-KR" altLang="en-US" sz="1200" dirty="0">
                <a:solidFill>
                  <a:schemeClr val="tx1"/>
                </a:solidFill>
              </a:rPr>
              <a:t>축 스케일 </a:t>
            </a:r>
            <a:r>
              <a:rPr lang="en-US" altLang="ko-KR" sz="1200" dirty="0">
                <a:solidFill>
                  <a:schemeClr val="tx1"/>
                </a:solidFill>
              </a:rPr>
              <a:t>0.75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조정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AE5BA53-7421-C94C-E847-10CF70157E2E}"/>
              </a:ext>
            </a:extLst>
          </p:cNvPr>
          <p:cNvSpPr/>
          <p:nvPr/>
        </p:nvSpPr>
        <p:spPr>
          <a:xfrm>
            <a:off x="3353098" y="5115411"/>
            <a:ext cx="1477320" cy="547378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확인 버튼 </a:t>
            </a:r>
            <a:r>
              <a:rPr lang="ko-KR" altLang="en-US" sz="1200" dirty="0" err="1">
                <a:solidFill>
                  <a:schemeClr val="tx1"/>
                </a:solidFill>
              </a:rPr>
              <a:t>뒷</a:t>
            </a:r>
            <a:r>
              <a:rPr lang="ko-KR" altLang="en-US" sz="1200" dirty="0">
                <a:solidFill>
                  <a:schemeClr val="tx1"/>
                </a:solidFill>
              </a:rPr>
              <a:t> 배경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CFDDD9-C254-1643-8577-D31EAF0A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4" y="483389"/>
            <a:ext cx="3524073" cy="5706596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73A1E9D-C093-C286-9C71-9D379D031619}"/>
              </a:ext>
            </a:extLst>
          </p:cNvPr>
          <p:cNvSpPr/>
          <p:nvPr/>
        </p:nvSpPr>
        <p:spPr>
          <a:xfrm>
            <a:off x="2723321" y="2246244"/>
            <a:ext cx="2047461" cy="669235"/>
          </a:xfrm>
          <a:prstGeom prst="wedgeRectCallout">
            <a:avLst>
              <a:gd name="adj1" fmla="val 57063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폰트 사이즈 </a:t>
            </a:r>
            <a:r>
              <a:rPr lang="en-US" altLang="ko-KR" sz="1200" dirty="0">
                <a:solidFill>
                  <a:schemeClr val="tx1"/>
                </a:solidFill>
              </a:rPr>
              <a:t>25</a:t>
            </a:r>
            <a:r>
              <a:rPr lang="ko-KR" altLang="en-US" sz="1200" dirty="0">
                <a:solidFill>
                  <a:schemeClr val="tx1"/>
                </a:solidFill>
              </a:rPr>
              <a:t>로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한 줄에 최대 </a:t>
            </a: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자로 수정</a:t>
            </a:r>
          </a:p>
        </p:txBody>
      </p:sp>
    </p:spTree>
    <p:extLst>
      <p:ext uri="{BB962C8B-B14F-4D97-AF65-F5344CB8AC3E}">
        <p14:creationId xmlns:p14="http://schemas.microsoft.com/office/powerpoint/2010/main" val="319232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23008" y="721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4288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1AF374-ED4C-3136-4237-FCF267B7E4F4}"/>
              </a:ext>
            </a:extLst>
          </p:cNvPr>
          <p:cNvSpPr/>
          <p:nvPr/>
        </p:nvSpPr>
        <p:spPr>
          <a:xfrm>
            <a:off x="5145431" y="5639334"/>
            <a:ext cx="1663148" cy="38982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4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576896" y="7215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51219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051111" y="721521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53783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649372" cy="1262040"/>
                <a:chOff x="6676246" y="2369205"/>
                <a:chExt cx="1649372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635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7C530B-7D37-12F6-7249-65B6443C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A49A34-FD64-B3F6-A218-BE9D201658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9A559F-2CCC-DBD8-1CFB-1AAB57B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82" t="21440" r="63967" b="61163"/>
          <a:stretch/>
        </p:blipFill>
        <p:spPr>
          <a:xfrm>
            <a:off x="4240696" y="1470991"/>
            <a:ext cx="152400" cy="11926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D8693E-9755-7059-15AE-D3BD7A5F8031}"/>
              </a:ext>
            </a:extLst>
          </p:cNvPr>
          <p:cNvSpPr/>
          <p:nvPr/>
        </p:nvSpPr>
        <p:spPr>
          <a:xfrm>
            <a:off x="4220819" y="1424608"/>
            <a:ext cx="163406" cy="1278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F9AED9-7356-6226-B087-A3AF43F992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82886" y="1424608"/>
            <a:ext cx="337933" cy="639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FEAFEF-BE5B-F63B-C35E-BBFA8B507100}"/>
              </a:ext>
            </a:extLst>
          </p:cNvPr>
          <p:cNvCxnSpPr>
            <a:cxnSpLocks/>
          </p:cNvCxnSpPr>
          <p:nvPr/>
        </p:nvCxnSpPr>
        <p:spPr>
          <a:xfrm flipH="1">
            <a:off x="729278" y="1436966"/>
            <a:ext cx="3158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8B7DE9-D33E-9346-56EB-5B5F3E8FCF23}"/>
              </a:ext>
            </a:extLst>
          </p:cNvPr>
          <p:cNvSpPr txBox="1"/>
          <p:nvPr/>
        </p:nvSpPr>
        <p:spPr>
          <a:xfrm>
            <a:off x="729278" y="10676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소리 크기 조절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9A716-BCD2-9DEF-4A94-4B0C438CA68B}"/>
              </a:ext>
            </a:extLst>
          </p:cNvPr>
          <p:cNvSpPr txBox="1"/>
          <p:nvPr/>
        </p:nvSpPr>
        <p:spPr>
          <a:xfrm>
            <a:off x="722505" y="1451873"/>
            <a:ext cx="3299301" cy="811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볼륨 버튼을 통해 소리를 조절할 수 있습니다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윗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클릭하면 소리가 커지고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아래 버튼을 클릭하면 소리가 작아집니다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DFDCCB-B569-DB22-1E2A-5B9FBDAB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28" t="8007" r="37228" b="82425"/>
          <a:stretch/>
        </p:blipFill>
        <p:spPr>
          <a:xfrm>
            <a:off x="4538871" y="549964"/>
            <a:ext cx="3114260" cy="65598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00B6612-E677-0ACA-ADCB-2F5C2166BDB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7653131" y="877956"/>
            <a:ext cx="254281" cy="592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DFE9BC-313F-6806-1DD5-70508F9E8D6C}"/>
              </a:ext>
            </a:extLst>
          </p:cNvPr>
          <p:cNvCxnSpPr>
            <a:cxnSpLocks/>
          </p:cNvCxnSpPr>
          <p:nvPr/>
        </p:nvCxnSpPr>
        <p:spPr>
          <a:xfrm flipH="1">
            <a:off x="7907412" y="1470617"/>
            <a:ext cx="41762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0FEDD4-8DE0-B67C-CA6D-660B0DEC5D99}"/>
              </a:ext>
            </a:extLst>
          </p:cNvPr>
          <p:cNvSpPr txBox="1"/>
          <p:nvPr/>
        </p:nvSpPr>
        <p:spPr>
          <a:xfrm>
            <a:off x="7907412" y="108073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방해 이벤트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2FADB9-FFE9-A903-DC69-409B457E1AF4}"/>
              </a:ext>
            </a:extLst>
          </p:cNvPr>
          <p:cNvSpPr txBox="1"/>
          <p:nvPr/>
        </p:nvSpPr>
        <p:spPr>
          <a:xfrm>
            <a:off x="7839680" y="1491163"/>
            <a:ext cx="4381328" cy="1111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플레이하는 동안 당신을 계속해서 괴롭히는 이벤트입니다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해당 이벤트를 무시할 경우 </a:t>
            </a:r>
            <a:r>
              <a:rPr lang="ko-KR" altLang="en-US" sz="1200" b="1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불이익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있을 것이며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해결을 하였을 경우 </a:t>
            </a:r>
            <a:r>
              <a: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가져다 줄 것입니다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이벤트마다 해결하는 방식이 다르며 플레이를 통해 알아갑시다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2B910E0-4FF7-2FDD-5C3B-9BF83815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60" t="84252" r="35722" b="4085"/>
          <a:stretch/>
        </p:blipFill>
        <p:spPr>
          <a:xfrm>
            <a:off x="4384224" y="5777261"/>
            <a:ext cx="3452523" cy="7996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351C42A-FB5F-1B2E-474F-22FD783D221C}"/>
              </a:ext>
            </a:extLst>
          </p:cNvPr>
          <p:cNvCxnSpPr>
            <a:cxnSpLocks/>
          </p:cNvCxnSpPr>
          <p:nvPr/>
        </p:nvCxnSpPr>
        <p:spPr>
          <a:xfrm flipH="1" flipV="1">
            <a:off x="4002029" y="5519736"/>
            <a:ext cx="353188" cy="666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9C6F5DD-CDDF-E7C3-F1C1-67A0487BE9A9}"/>
              </a:ext>
            </a:extLst>
          </p:cNvPr>
          <p:cNvCxnSpPr>
            <a:cxnSpLocks/>
          </p:cNvCxnSpPr>
          <p:nvPr/>
        </p:nvCxnSpPr>
        <p:spPr>
          <a:xfrm flipH="1">
            <a:off x="848421" y="5532094"/>
            <a:ext cx="3158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8957145-7638-6FC6-7174-2E7EE66B967D}"/>
              </a:ext>
            </a:extLst>
          </p:cNvPr>
          <p:cNvSpPr txBox="1"/>
          <p:nvPr/>
        </p:nvSpPr>
        <p:spPr>
          <a:xfrm>
            <a:off x="848421" y="5162762"/>
            <a:ext cx="176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네비게이션 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C23862-B23C-2B29-49FD-DE3675811AE7}"/>
              </a:ext>
            </a:extLst>
          </p:cNvPr>
          <p:cNvSpPr txBox="1"/>
          <p:nvPr/>
        </p:nvSpPr>
        <p:spPr>
          <a:xfrm>
            <a:off x="841648" y="5547001"/>
            <a:ext cx="3299301" cy="8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핸드폰의 하단을 클릭하면 등장합니다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홈버튼을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클릭시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메인화면으로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돌아옵니다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뒤로가기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통해 현재 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UI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에서 나갑니다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B47E2A-F7A9-CA07-6E5E-5046C178E358}"/>
              </a:ext>
            </a:extLst>
          </p:cNvPr>
          <p:cNvSpPr txBox="1"/>
          <p:nvPr/>
        </p:nvSpPr>
        <p:spPr>
          <a:xfrm>
            <a:off x="11529982" y="3769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  <a:t>X</a:t>
            </a:r>
            <a:endParaRPr lang="ko-KR" altLang="en-US" sz="4000" b="1" dirty="0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499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21DB1-5BF9-F17A-A1C9-476BC341C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5B1F99-1D49-0313-3EE0-EEF9D339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8DA729-431F-16E4-A6FA-E60D968E90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9FB75-82EB-41BF-AAED-50ED8D0E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82" t="21440" r="63967" b="61163"/>
          <a:stretch/>
        </p:blipFill>
        <p:spPr>
          <a:xfrm>
            <a:off x="4240696" y="1470991"/>
            <a:ext cx="152400" cy="11926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C55FE4-E01C-B3DC-5CA1-EA901819F696}"/>
              </a:ext>
            </a:extLst>
          </p:cNvPr>
          <p:cNvSpPr/>
          <p:nvPr/>
        </p:nvSpPr>
        <p:spPr>
          <a:xfrm>
            <a:off x="4220819" y="1424608"/>
            <a:ext cx="163406" cy="1278835"/>
          </a:xfrm>
          <a:prstGeom prst="rect">
            <a:avLst/>
          </a:prstGeom>
          <a:noFill/>
          <a:ln w="38100">
            <a:solidFill>
              <a:srgbClr val="195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2514CD-094B-C693-E697-F08C4417E38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82886" y="1424608"/>
            <a:ext cx="337933" cy="639418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A6E4955-4653-1D72-D98C-8547F8390BC1}"/>
              </a:ext>
            </a:extLst>
          </p:cNvPr>
          <p:cNvCxnSpPr>
            <a:cxnSpLocks/>
          </p:cNvCxnSpPr>
          <p:nvPr/>
        </p:nvCxnSpPr>
        <p:spPr>
          <a:xfrm flipH="1">
            <a:off x="729278" y="1436966"/>
            <a:ext cx="3158139" cy="0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7389AD-C49C-5123-0166-E8639ECB660C}"/>
              </a:ext>
            </a:extLst>
          </p:cNvPr>
          <p:cNvSpPr txBox="1"/>
          <p:nvPr/>
        </p:nvSpPr>
        <p:spPr>
          <a:xfrm>
            <a:off x="729278" y="10676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소리 크기 조절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74E5E-1031-6B98-CD00-247AC17F73AA}"/>
              </a:ext>
            </a:extLst>
          </p:cNvPr>
          <p:cNvSpPr txBox="1"/>
          <p:nvPr/>
        </p:nvSpPr>
        <p:spPr>
          <a:xfrm>
            <a:off x="722505" y="1451873"/>
            <a:ext cx="3299301" cy="811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볼륨 버튼을 통해 소리를 조절할 수 있습니다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윗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클릭하면 소리가 커지고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아래 버튼을 클릭하면 소리가 작아집니다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68E26A8-6F0A-AA63-59A4-DDA04FE6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28" t="8007" r="37228" b="82425"/>
          <a:stretch/>
        </p:blipFill>
        <p:spPr>
          <a:xfrm>
            <a:off x="4538871" y="549964"/>
            <a:ext cx="3114260" cy="655983"/>
          </a:xfrm>
          <a:prstGeom prst="rect">
            <a:avLst/>
          </a:prstGeom>
          <a:noFill/>
          <a:ln w="38100">
            <a:solidFill>
              <a:srgbClr val="1959D2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0D7554-382C-74E0-D689-514B074AE04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7653131" y="877956"/>
            <a:ext cx="254281" cy="592661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AAC6BE-7DC5-1B9D-754A-8BBB04725806}"/>
              </a:ext>
            </a:extLst>
          </p:cNvPr>
          <p:cNvCxnSpPr>
            <a:cxnSpLocks/>
          </p:cNvCxnSpPr>
          <p:nvPr/>
        </p:nvCxnSpPr>
        <p:spPr>
          <a:xfrm flipH="1">
            <a:off x="7907412" y="1470617"/>
            <a:ext cx="4176215" cy="0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185BCC-5292-4406-B45D-18AD4B5AD42C}"/>
              </a:ext>
            </a:extLst>
          </p:cNvPr>
          <p:cNvSpPr txBox="1"/>
          <p:nvPr/>
        </p:nvSpPr>
        <p:spPr>
          <a:xfrm>
            <a:off x="7907412" y="108073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방해 이벤트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1C2F0D-E136-059E-1303-5143526194B1}"/>
              </a:ext>
            </a:extLst>
          </p:cNvPr>
          <p:cNvSpPr txBox="1"/>
          <p:nvPr/>
        </p:nvSpPr>
        <p:spPr>
          <a:xfrm>
            <a:off x="7839680" y="1491163"/>
            <a:ext cx="4381328" cy="1111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플레이하는 동안 당신을 계속해서 괴롭히는 이벤트입니다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해당 이벤트를 무시할 경우 </a:t>
            </a:r>
            <a:r>
              <a:rPr lang="ko-KR" altLang="en-US" sz="1200" b="1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불이익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있을 것이며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해결을 하였을 경우 </a:t>
            </a:r>
            <a:r>
              <a: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가져다 줄 것입니다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이벤트마다 해결하는 방식이 다르며 플레이를 통해 알아갑시다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ECDB7C1-CAA1-71EE-B5F2-122B3E89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60" t="84252" r="35722" b="4085"/>
          <a:stretch/>
        </p:blipFill>
        <p:spPr>
          <a:xfrm>
            <a:off x="4384224" y="5777261"/>
            <a:ext cx="3452523" cy="799646"/>
          </a:xfrm>
          <a:prstGeom prst="rect">
            <a:avLst/>
          </a:prstGeom>
          <a:noFill/>
          <a:ln w="38100">
            <a:solidFill>
              <a:srgbClr val="1959D2"/>
            </a:solidFill>
          </a:ln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13748A6-3DA9-104A-2FF8-F1C4AD97FF48}"/>
              </a:ext>
            </a:extLst>
          </p:cNvPr>
          <p:cNvCxnSpPr>
            <a:cxnSpLocks/>
          </p:cNvCxnSpPr>
          <p:nvPr/>
        </p:nvCxnSpPr>
        <p:spPr>
          <a:xfrm flipH="1" flipV="1">
            <a:off x="4002029" y="5519736"/>
            <a:ext cx="353188" cy="666682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02F4FDC-2C5E-2EAE-0F40-319230384639}"/>
              </a:ext>
            </a:extLst>
          </p:cNvPr>
          <p:cNvCxnSpPr>
            <a:cxnSpLocks/>
          </p:cNvCxnSpPr>
          <p:nvPr/>
        </p:nvCxnSpPr>
        <p:spPr>
          <a:xfrm flipH="1">
            <a:off x="848421" y="5532094"/>
            <a:ext cx="3158139" cy="0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219C93-FC7D-0DE2-048E-2B1A31874285}"/>
              </a:ext>
            </a:extLst>
          </p:cNvPr>
          <p:cNvSpPr txBox="1"/>
          <p:nvPr/>
        </p:nvSpPr>
        <p:spPr>
          <a:xfrm>
            <a:off x="848421" y="5162762"/>
            <a:ext cx="176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네비게이션 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7E6440-4515-B297-4AC2-521E7818F28C}"/>
              </a:ext>
            </a:extLst>
          </p:cNvPr>
          <p:cNvSpPr txBox="1"/>
          <p:nvPr/>
        </p:nvSpPr>
        <p:spPr>
          <a:xfrm>
            <a:off x="841648" y="5547001"/>
            <a:ext cx="3299301" cy="8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핸드폰의 하단을 클릭하면 등장합니다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홈버튼을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클릭시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메인화면으로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돌아옵니다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뒤로가기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통해 현재 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UI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에서 나갑니다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291B23-D553-BEA7-952A-083CB79E31BE}"/>
              </a:ext>
            </a:extLst>
          </p:cNvPr>
          <p:cNvSpPr txBox="1"/>
          <p:nvPr/>
        </p:nvSpPr>
        <p:spPr>
          <a:xfrm>
            <a:off x="11529982" y="3769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  <a:t>X</a:t>
            </a:r>
            <a:endParaRPr lang="ko-KR" altLang="en-US" sz="4000" b="1" dirty="0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9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D64AEC-A689-4EFF-F866-5961BB1433B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11" name="그림 10" descr="스크린샷, 직사각형, 사각형, 프레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C7B6C2-77D7-0F2F-13D8-68E7C450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05" y="1193005"/>
            <a:ext cx="6152201" cy="32233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7FE3ED2-C0AD-B17F-DE64-054CA1F6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782" t="21440" r="63967" b="61163"/>
          <a:stretch/>
        </p:blipFill>
        <p:spPr>
          <a:xfrm>
            <a:off x="6205896" y="1600216"/>
            <a:ext cx="295061" cy="230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7E9B8-9CF4-9F68-03A3-3419F4A97F22}"/>
              </a:ext>
            </a:extLst>
          </p:cNvPr>
          <p:cNvSpPr txBox="1"/>
          <p:nvPr/>
        </p:nvSpPr>
        <p:spPr>
          <a:xfrm>
            <a:off x="2924020" y="797706"/>
            <a:ext cx="365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소리 크기 조절</a:t>
            </a:r>
          </a:p>
        </p:txBody>
      </p:sp>
    </p:spTree>
    <p:extLst>
      <p:ext uri="{BB962C8B-B14F-4D97-AF65-F5344CB8AC3E}">
        <p14:creationId xmlns:p14="http://schemas.microsoft.com/office/powerpoint/2010/main" val="379759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62BBA7-E416-A50C-AA95-533EF039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3FBEE7-126C-C920-12AA-3E76C53DE0C9}"/>
              </a:ext>
            </a:extLst>
          </p:cNvPr>
          <p:cNvGrpSpPr/>
          <p:nvPr/>
        </p:nvGrpSpPr>
        <p:grpSpPr>
          <a:xfrm rot="5400000">
            <a:off x="2387377" y="3462741"/>
            <a:ext cx="3560730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67C0B4-C504-32AE-9462-C4C1C8022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73EB01A-FC1A-8A97-CC08-CDF59DBE7B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94EE82-37F9-3A79-5641-0F869D23AFB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CB376-FCC4-AD98-AFA0-4EE6840D06C2}"/>
              </a:ext>
            </a:extLst>
          </p:cNvPr>
          <p:cNvSpPr txBox="1"/>
          <p:nvPr/>
        </p:nvSpPr>
        <p:spPr>
          <a:xfrm>
            <a:off x="4291769" y="34021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94588C-2EB7-F101-DAA7-1C6DB958818F}"/>
              </a:ext>
            </a:extLst>
          </p:cNvPr>
          <p:cNvGrpSpPr/>
          <p:nvPr/>
        </p:nvGrpSpPr>
        <p:grpSpPr>
          <a:xfrm rot="10800000">
            <a:off x="868893" y="5358616"/>
            <a:ext cx="3174818" cy="248054"/>
            <a:chOff x="1541725" y="1547461"/>
            <a:chExt cx="1635420" cy="24805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0E6A766-B5A1-FFEB-F5A0-8474C93E1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B9C902-7D7B-6B8A-55A2-8569511A32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E202ADE-E72D-0B78-8052-4E82CCAAF41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F6B02D-5DD6-E3EE-8509-9C197DCBE22B}"/>
              </a:ext>
            </a:extLst>
          </p:cNvPr>
          <p:cNvSpPr txBox="1"/>
          <p:nvPr/>
        </p:nvSpPr>
        <p:spPr>
          <a:xfrm>
            <a:off x="2174019" y="55981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F428-9709-1608-9817-EDC1823D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1EF7D5-A8DA-ED8F-B891-B5602FBC7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B0E3068-E8E7-7647-E595-10EDD9B93B95}"/>
              </a:ext>
            </a:extLst>
          </p:cNvPr>
          <p:cNvSpPr/>
          <p:nvPr/>
        </p:nvSpPr>
        <p:spPr>
          <a:xfrm>
            <a:off x="3729443" y="1751783"/>
            <a:ext cx="3012417" cy="933032"/>
          </a:xfrm>
          <a:prstGeom prst="wedgeRectCallout">
            <a:avLst>
              <a:gd name="adj1" fmla="val -65614"/>
              <a:gd name="adj2" fmla="val 295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순위에 맞춰서 트로피 컨셉의 디자인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황금색 트로피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은색 트로피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AA7D2A-FF6C-5ED6-A8F1-82163A99447A}"/>
              </a:ext>
            </a:extLst>
          </p:cNvPr>
          <p:cNvSpPr/>
          <p:nvPr/>
        </p:nvSpPr>
        <p:spPr>
          <a:xfrm>
            <a:off x="1364974" y="3140765"/>
            <a:ext cx="2140226" cy="4439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30B65AA-000F-E3AC-404C-3F68342F633A}"/>
              </a:ext>
            </a:extLst>
          </p:cNvPr>
          <p:cNvSpPr/>
          <p:nvPr/>
        </p:nvSpPr>
        <p:spPr>
          <a:xfrm>
            <a:off x="2083904" y="5588381"/>
            <a:ext cx="3012417" cy="585885"/>
          </a:xfrm>
          <a:prstGeom prst="wedgeRectCallout">
            <a:avLst>
              <a:gd name="adj1" fmla="val -21182"/>
              <a:gd name="adj2" fmla="val -792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칠판을 모티브로 한 컨셉의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하단에 분필 및 분필 지우개 장식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0E588789-5494-0D48-3484-906BD0CF292C}"/>
              </a:ext>
            </a:extLst>
          </p:cNvPr>
          <p:cNvSpPr/>
          <p:nvPr/>
        </p:nvSpPr>
        <p:spPr>
          <a:xfrm>
            <a:off x="4855878" y="4541366"/>
            <a:ext cx="3012417" cy="799260"/>
          </a:xfrm>
          <a:prstGeom prst="wedgeRectCallout">
            <a:avLst>
              <a:gd name="adj1" fmla="val 49645"/>
              <a:gd name="adj2" fmla="val 863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매칭 시작 글씨 옆에 쓰일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달리기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사용되는 총모양의 아이콘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컨셉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55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3A6920-F5F7-2C9B-2ADE-098BAEB2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357"/>
          <a:stretch/>
        </p:blipFill>
        <p:spPr>
          <a:xfrm>
            <a:off x="1110532" y="614928"/>
            <a:ext cx="9508944" cy="529554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D3B2C-9277-1690-A2AA-FD0DA2A3D687}"/>
              </a:ext>
            </a:extLst>
          </p:cNvPr>
          <p:cNvSpPr/>
          <p:nvPr/>
        </p:nvSpPr>
        <p:spPr>
          <a:xfrm>
            <a:off x="1523020" y="1037434"/>
            <a:ext cx="8683968" cy="4450531"/>
          </a:xfrm>
          <a:prstGeom prst="roundRect">
            <a:avLst>
              <a:gd name="adj" fmla="val 15448"/>
            </a:avLst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7B8463-01EF-4ECE-6292-DFC6930B7291}"/>
              </a:ext>
            </a:extLst>
          </p:cNvPr>
          <p:cNvSpPr/>
          <p:nvPr/>
        </p:nvSpPr>
        <p:spPr>
          <a:xfrm>
            <a:off x="4022336" y="2031088"/>
            <a:ext cx="3685337" cy="1977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8EC588-73F7-39D8-722E-B1D6E82E57FE}"/>
              </a:ext>
            </a:extLst>
          </p:cNvPr>
          <p:cNvSpPr/>
          <p:nvPr/>
        </p:nvSpPr>
        <p:spPr>
          <a:xfrm>
            <a:off x="7865955" y="4596193"/>
            <a:ext cx="1979162" cy="704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78C06-B3B1-2C89-3CEB-6347126A4B53}"/>
              </a:ext>
            </a:extLst>
          </p:cNvPr>
          <p:cNvSpPr txBox="1"/>
          <p:nvPr/>
        </p:nvSpPr>
        <p:spPr>
          <a:xfrm>
            <a:off x="5057731" y="2108778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결과 발표</a:t>
            </a:r>
            <a:r>
              <a:rPr lang="en-US" altLang="ko-KR" sz="2400" b="1" dirty="0">
                <a:solidFill>
                  <a:schemeClr val="bg1"/>
                </a:solidFill>
              </a:rPr>
              <a:t>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EA03C-D7CE-64E3-EA6B-4DEE782EF1F1}"/>
              </a:ext>
            </a:extLst>
          </p:cNvPr>
          <p:cNvSpPr txBox="1"/>
          <p:nvPr/>
        </p:nvSpPr>
        <p:spPr>
          <a:xfrm>
            <a:off x="4108174" y="2805837"/>
            <a:ext cx="131478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OOO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 XXXX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 CCCC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12409-D6A5-E643-0FD2-CEB8B4B8CA24}"/>
              </a:ext>
            </a:extLst>
          </p:cNvPr>
          <p:cNvSpPr txBox="1"/>
          <p:nvPr/>
        </p:nvSpPr>
        <p:spPr>
          <a:xfrm>
            <a:off x="6862570" y="2805837"/>
            <a:ext cx="845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+20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+ 0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- 10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FDE8026-638D-B2D8-E58E-479348EB0D7A}"/>
              </a:ext>
            </a:extLst>
          </p:cNvPr>
          <p:cNvSpPr/>
          <p:nvPr/>
        </p:nvSpPr>
        <p:spPr>
          <a:xfrm>
            <a:off x="2819837" y="4482130"/>
            <a:ext cx="3012417" cy="933032"/>
          </a:xfrm>
          <a:prstGeom prst="wedgeRectCallout">
            <a:avLst>
              <a:gd name="adj1" fmla="val 12471"/>
              <a:gd name="adj2" fmla="val -92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클립보드에 종이를 꽂아 놓은 컨셉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r>
              <a:rPr lang="ko-KR" altLang="en-US" sz="1200" dirty="0">
                <a:solidFill>
                  <a:schemeClr val="tx1"/>
                </a:solidFill>
              </a:rPr>
              <a:t>는 종이에 작성 되어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43FAF9-1B69-0516-7FB5-FBD0B12CD924}"/>
              </a:ext>
            </a:extLst>
          </p:cNvPr>
          <p:cNvGrpSpPr/>
          <p:nvPr/>
        </p:nvGrpSpPr>
        <p:grpSpPr>
          <a:xfrm>
            <a:off x="6005108" y="4076993"/>
            <a:ext cx="1687991" cy="1367522"/>
            <a:chOff x="6077783" y="4518733"/>
            <a:chExt cx="2632180" cy="2132455"/>
          </a:xfrm>
        </p:grpSpPr>
        <p:pic>
          <p:nvPicPr>
            <p:cNvPr id="13" name="그림 12" descr="텍스트, 책, 실내, 사무용품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EC2FFA-28D9-C2C0-5E32-7FFB58981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9" t="16424" r="5652" b="12175"/>
            <a:stretch/>
          </p:blipFill>
          <p:spPr>
            <a:xfrm>
              <a:off x="6077783" y="4518733"/>
              <a:ext cx="2632180" cy="209384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68B5E-23C4-FB19-377D-4893CB913055}"/>
                </a:ext>
              </a:extLst>
            </p:cNvPr>
            <p:cNvSpPr txBox="1"/>
            <p:nvPr/>
          </p:nvSpPr>
          <p:spPr>
            <a:xfrm>
              <a:off x="6077783" y="6243245"/>
              <a:ext cx="2202694" cy="40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클립보드 예시 모양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1753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4CC5-076A-D18F-AACE-C01E38A2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43FCA2-5E4D-DC57-E402-C94A8FCD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2" y="226051"/>
            <a:ext cx="11121017" cy="62567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5B2B59-7F73-0085-CF8A-1282A57C9D9B}"/>
              </a:ext>
            </a:extLst>
          </p:cNvPr>
          <p:cNvGrpSpPr/>
          <p:nvPr/>
        </p:nvGrpSpPr>
        <p:grpSpPr>
          <a:xfrm rot="5400000">
            <a:off x="2126571" y="3247825"/>
            <a:ext cx="2996647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727497-9C8E-4645-D9C1-A26B233D3E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B30EC5-AF09-FAC3-B1F7-DE53A73D22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4591E74-F895-8805-6193-319611339D3C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4DD151-C292-CB3F-1AD1-CB4CE85EE299}"/>
              </a:ext>
            </a:extLst>
          </p:cNvPr>
          <p:cNvSpPr txBox="1"/>
          <p:nvPr/>
        </p:nvSpPr>
        <p:spPr>
          <a:xfrm>
            <a:off x="2998303" y="31871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328086-C23D-1082-7931-47B0858EF92C}"/>
              </a:ext>
            </a:extLst>
          </p:cNvPr>
          <p:cNvGrpSpPr/>
          <p:nvPr/>
        </p:nvGrpSpPr>
        <p:grpSpPr>
          <a:xfrm>
            <a:off x="3682661" y="4882544"/>
            <a:ext cx="4864991" cy="248054"/>
            <a:chOff x="1541725" y="1547461"/>
            <a:chExt cx="1635420" cy="24805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E081186-48CF-88F1-C180-92995080AB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C1E28D-6467-2D18-C62D-1D716A1897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131934-9B53-08D3-B9D2-80A4AF97EF5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0983A9-607A-F915-3C59-6E8FA007DA4B}"/>
              </a:ext>
            </a:extLst>
          </p:cNvPr>
          <p:cNvSpPr txBox="1"/>
          <p:nvPr/>
        </p:nvSpPr>
        <p:spPr>
          <a:xfrm>
            <a:off x="5889634" y="49960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450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1265</Words>
  <Application>Microsoft Office PowerPoint</Application>
  <PresentationFormat>와이드스크린</PresentationFormat>
  <Paragraphs>553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Galmuri11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53</cp:revision>
  <dcterms:created xsi:type="dcterms:W3CDTF">2025-02-01T06:36:31Z</dcterms:created>
  <dcterms:modified xsi:type="dcterms:W3CDTF">2025-02-26T05:18:46Z</dcterms:modified>
</cp:coreProperties>
</file>