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BEA6B6A7-F9FF-EB9F-00B3-8AE6DB625F18}"/>
              </a:ext>
            </a:extLst>
          </p:cNvPr>
          <p:cNvGrpSpPr/>
          <p:nvPr/>
        </p:nvGrpSpPr>
        <p:grpSpPr>
          <a:xfrm>
            <a:off x="518288" y="2188546"/>
            <a:ext cx="10930485" cy="2529395"/>
            <a:chOff x="518288" y="2188546"/>
            <a:chExt cx="10930485" cy="252939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4AD300E-DE35-82D3-C7A8-02F1394A1A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288" y="2188546"/>
              <a:ext cx="4399722" cy="2529395"/>
              <a:chOff x="2816087" y="1557130"/>
              <a:chExt cx="6546574" cy="3763618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5FD1CE99-EE79-45C8-516E-F14755195973}"/>
                  </a:ext>
                </a:extLst>
              </p:cNvPr>
              <p:cNvSpPr/>
              <p:nvPr/>
            </p:nvSpPr>
            <p:spPr>
              <a:xfrm>
                <a:off x="2816087" y="1557130"/>
                <a:ext cx="6546574" cy="3763618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AB49C05-2175-72E0-7D1E-0B7B3F7506BD}"/>
                  </a:ext>
                </a:extLst>
              </p:cNvPr>
              <p:cNvGrpSpPr/>
              <p:nvPr/>
            </p:nvGrpSpPr>
            <p:grpSpPr>
              <a:xfrm>
                <a:off x="3041374" y="1692965"/>
                <a:ext cx="6149008" cy="3458817"/>
                <a:chOff x="371062" y="208722"/>
                <a:chExt cx="11449877" cy="6440556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532974F-FB5B-A1B5-0E64-87F9F72CF0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1062" y="208722"/>
                  <a:ext cx="11449877" cy="64405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2FD43052-5353-3FC7-AA54-B22F50EE5B4D}"/>
                    </a:ext>
                  </a:extLst>
                </p:cNvPr>
                <p:cNvSpPr/>
                <p:nvPr/>
              </p:nvSpPr>
              <p:spPr>
                <a:xfrm>
                  <a:off x="371062" y="5493026"/>
                  <a:ext cx="11449876" cy="115625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0F285186-CBE5-A5AD-E0A4-060BA44A01CA}"/>
                    </a:ext>
                  </a:extLst>
                </p:cNvPr>
                <p:cNvSpPr/>
                <p:nvPr/>
              </p:nvSpPr>
              <p:spPr>
                <a:xfrm>
                  <a:off x="578115" y="4210904"/>
                  <a:ext cx="722243" cy="128212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27C6292-E0DA-560F-D116-0DFC9E949154}"/>
                    </a:ext>
                  </a:extLst>
                </p:cNvPr>
                <p:cNvSpPr/>
                <p:nvPr/>
              </p:nvSpPr>
              <p:spPr>
                <a:xfrm>
                  <a:off x="4923703" y="4953026"/>
                  <a:ext cx="540000" cy="540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7EAEC9BC-DA89-5D72-7CC3-46CB0E71D075}"/>
                    </a:ext>
                  </a:extLst>
                </p:cNvPr>
                <p:cNvSpPr/>
                <p:nvPr/>
              </p:nvSpPr>
              <p:spPr>
                <a:xfrm>
                  <a:off x="8186557" y="3860605"/>
                  <a:ext cx="540000" cy="540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199D9EB-5E25-3EB2-3DFD-3ADDF28F015A}"/>
                    </a:ext>
                  </a:extLst>
                </p:cNvPr>
                <p:cNvSpPr txBox="1"/>
                <p:nvPr/>
              </p:nvSpPr>
              <p:spPr>
                <a:xfrm>
                  <a:off x="9932504" y="311425"/>
                  <a:ext cx="1563757" cy="341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" b="1" dirty="0"/>
                    <a:t>&lt;</a:t>
                  </a:r>
                  <a:r>
                    <a:rPr lang="ko-KR" altLang="en-US" sz="200" b="1" dirty="0"/>
                    <a:t>현재 순위</a:t>
                  </a:r>
                  <a:r>
                    <a:rPr lang="en-US" altLang="ko-KR" sz="200" b="1" dirty="0"/>
                    <a:t>&gt;</a:t>
                  </a:r>
                  <a:endParaRPr lang="ko-KR" altLang="en-US" sz="200" b="1" dirty="0"/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C88B6BCA-9144-B21A-A7E6-C3DCF8B3E50A}"/>
                    </a:ext>
                  </a:extLst>
                </p:cNvPr>
                <p:cNvGrpSpPr/>
                <p:nvPr/>
              </p:nvGrpSpPr>
              <p:grpSpPr>
                <a:xfrm>
                  <a:off x="9690652" y="682717"/>
                  <a:ext cx="2047462" cy="360000"/>
                  <a:chOff x="9687339" y="685059"/>
                  <a:chExt cx="2047462" cy="36000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939C706-82AF-A46F-7360-27D3854C39EA}"/>
                      </a:ext>
                    </a:extLst>
                  </p:cNvPr>
                  <p:cNvSpPr/>
                  <p:nvPr/>
                </p:nvSpPr>
                <p:spPr>
                  <a:xfrm>
                    <a:off x="9687339" y="685059"/>
                    <a:ext cx="324678" cy="36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47537BB-2A5D-42C4-B3BC-F2F40F36CD77}"/>
                      </a:ext>
                    </a:extLst>
                  </p:cNvPr>
                  <p:cNvSpPr/>
                  <p:nvPr/>
                </p:nvSpPr>
                <p:spPr>
                  <a:xfrm>
                    <a:off x="10012017" y="685059"/>
                    <a:ext cx="556592" cy="36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You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C7ED05E4-9120-72B1-C2C2-FDA0CAD601F0}"/>
                      </a:ext>
                    </a:extLst>
                  </p:cNvPr>
                  <p:cNvSpPr/>
                  <p:nvPr/>
                </p:nvSpPr>
                <p:spPr>
                  <a:xfrm>
                    <a:off x="10508972" y="685059"/>
                    <a:ext cx="1225829" cy="36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123,000pt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88440B71-C04C-A427-C651-C1AFDCCD96B2}"/>
                    </a:ext>
                  </a:extLst>
                </p:cNvPr>
                <p:cNvGrpSpPr/>
                <p:nvPr/>
              </p:nvGrpSpPr>
              <p:grpSpPr>
                <a:xfrm>
                  <a:off x="9690652" y="1044675"/>
                  <a:ext cx="2047462" cy="360000"/>
                  <a:chOff x="9687339" y="685059"/>
                  <a:chExt cx="2047462" cy="360000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BA8733E1-4521-9907-D44C-2613F0FE354B}"/>
                      </a:ext>
                    </a:extLst>
                  </p:cNvPr>
                  <p:cNvSpPr/>
                  <p:nvPr/>
                </p:nvSpPr>
                <p:spPr>
                  <a:xfrm>
                    <a:off x="9687339" y="685059"/>
                    <a:ext cx="324678" cy="36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2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0D93D19-0A38-59A1-38B1-AB004F14D9DB}"/>
                      </a:ext>
                    </a:extLst>
                  </p:cNvPr>
                  <p:cNvSpPr/>
                  <p:nvPr/>
                </p:nvSpPr>
                <p:spPr>
                  <a:xfrm>
                    <a:off x="10012017" y="685059"/>
                    <a:ext cx="556592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P1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0A58800C-1DA7-E9F7-4A4D-1F694A998B2F}"/>
                      </a:ext>
                    </a:extLst>
                  </p:cNvPr>
                  <p:cNvSpPr/>
                  <p:nvPr/>
                </p:nvSpPr>
                <p:spPr>
                  <a:xfrm>
                    <a:off x="10508972" y="685059"/>
                    <a:ext cx="1225829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96,000pt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90F62955-74A6-CDCD-3F21-3D075D66C55B}"/>
                    </a:ext>
                  </a:extLst>
                </p:cNvPr>
                <p:cNvGrpSpPr/>
                <p:nvPr/>
              </p:nvGrpSpPr>
              <p:grpSpPr>
                <a:xfrm>
                  <a:off x="9690652" y="1406633"/>
                  <a:ext cx="2047462" cy="360000"/>
                  <a:chOff x="9687339" y="685059"/>
                  <a:chExt cx="2047462" cy="360000"/>
                </a:xfrm>
              </p:grpSpPr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A9A018B5-D306-2B4A-4476-CCE4EA226227}"/>
                      </a:ext>
                    </a:extLst>
                  </p:cNvPr>
                  <p:cNvSpPr/>
                  <p:nvPr/>
                </p:nvSpPr>
                <p:spPr>
                  <a:xfrm>
                    <a:off x="9687339" y="685059"/>
                    <a:ext cx="324678" cy="36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3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9EF8AE7F-27A0-777E-7D31-4478B3DCF3A9}"/>
                      </a:ext>
                    </a:extLst>
                  </p:cNvPr>
                  <p:cNvSpPr/>
                  <p:nvPr/>
                </p:nvSpPr>
                <p:spPr>
                  <a:xfrm>
                    <a:off x="10012017" y="685059"/>
                    <a:ext cx="556592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P2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96537E52-8B16-1E69-4779-80160D66C33B}"/>
                      </a:ext>
                    </a:extLst>
                  </p:cNvPr>
                  <p:cNvSpPr/>
                  <p:nvPr/>
                </p:nvSpPr>
                <p:spPr>
                  <a:xfrm>
                    <a:off x="10508972" y="685059"/>
                    <a:ext cx="1225829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50,000pt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7E6C003-A113-0FC6-F3E1-ED6BDC091B78}"/>
                  </a:ext>
                </a:extLst>
              </p:cNvPr>
              <p:cNvSpPr/>
              <p:nvPr/>
            </p:nvSpPr>
            <p:spPr>
              <a:xfrm>
                <a:off x="2859686" y="3366792"/>
                <a:ext cx="144294" cy="14429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A4AC6E1-BD86-809A-2901-30FE59A67FCB}"/>
                  </a:ext>
                </a:extLst>
              </p:cNvPr>
              <p:cNvSpPr/>
              <p:nvPr/>
            </p:nvSpPr>
            <p:spPr>
              <a:xfrm>
                <a:off x="5334000" y="1759879"/>
                <a:ext cx="1524000" cy="2807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/>
                  <a:t>현재 점수 </a:t>
                </a:r>
                <a:r>
                  <a:rPr lang="en-US" altLang="ko-KR" sz="600" dirty="0"/>
                  <a:t>:</a:t>
                </a:r>
                <a:r>
                  <a:rPr lang="ko-KR" altLang="en-US" sz="600" dirty="0"/>
                  <a:t> </a:t>
                </a:r>
                <a:r>
                  <a:rPr lang="en-US" altLang="ko-KR" sz="600" dirty="0"/>
                  <a:t>123,000</a:t>
                </a:r>
                <a:endParaRPr lang="ko-KR" altLang="en-US" sz="60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1474466-15D4-C9C2-7728-B4D6C5AD805D}"/>
                  </a:ext>
                </a:extLst>
              </p:cNvPr>
              <p:cNvSpPr/>
              <p:nvPr/>
            </p:nvSpPr>
            <p:spPr>
              <a:xfrm>
                <a:off x="3041374" y="1687997"/>
                <a:ext cx="6149007" cy="3458817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AC171D8-7875-E304-6178-9457E72D6E6A}"/>
                  </a:ext>
                </a:extLst>
              </p:cNvPr>
              <p:cNvSpPr/>
              <p:nvPr/>
            </p:nvSpPr>
            <p:spPr>
              <a:xfrm>
                <a:off x="5214730" y="2941982"/>
                <a:ext cx="1765438" cy="10021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/>
                  <a:t>환경 설정</a:t>
                </a:r>
                <a:endParaRPr lang="en-US" altLang="ko-KR" sz="800" dirty="0"/>
              </a:p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/>
                  <a:t>게임으로 돌아가기</a:t>
                </a:r>
              </a:p>
            </p:txBody>
          </p:sp>
          <p:pic>
            <p:nvPicPr>
              <p:cNvPr id="9" name="그림 8" descr="텍스트, 스크린샷, 폰트, 번호이(가) 표시된 사진&#10;&#10;자동 생성된 설명">
                <a:extLst>
                  <a:ext uri="{FF2B5EF4-FFF2-40B4-BE49-F238E27FC236}">
                    <a16:creationId xmlns:a16="http://schemas.microsoft.com/office/drawing/2014/main" id="{8FC42069-8C8E-0F7A-6834-3D2413D04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158"/>
              <a:stretch/>
            </p:blipFill>
            <p:spPr>
              <a:xfrm>
                <a:off x="4090930" y="1689526"/>
                <a:ext cx="3868227" cy="470943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7D12459-3CFE-7C2C-B9BA-5798FA8801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49052" y="2188546"/>
              <a:ext cx="4399721" cy="2529395"/>
              <a:chOff x="2816087" y="1557130"/>
              <a:chExt cx="6546574" cy="3763618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A440FF4-DE85-EAF4-4F1A-C5371398FB2D}"/>
                  </a:ext>
                </a:extLst>
              </p:cNvPr>
              <p:cNvSpPr/>
              <p:nvPr/>
            </p:nvSpPr>
            <p:spPr>
              <a:xfrm>
                <a:off x="2816087" y="1557130"/>
                <a:ext cx="6546574" cy="3763618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BDDDDF8E-427D-8668-3E29-BF57A333EB5F}"/>
                  </a:ext>
                </a:extLst>
              </p:cNvPr>
              <p:cNvGrpSpPr/>
              <p:nvPr/>
            </p:nvGrpSpPr>
            <p:grpSpPr>
              <a:xfrm>
                <a:off x="3041374" y="1692965"/>
                <a:ext cx="6149008" cy="3458817"/>
                <a:chOff x="371062" y="208722"/>
                <a:chExt cx="11449877" cy="6440556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6DEA191-89B2-1717-DF86-EC725A73F1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1062" y="208722"/>
                  <a:ext cx="11449877" cy="64405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B750973-9C4C-F184-FB7B-2689F8DD52A0}"/>
                    </a:ext>
                  </a:extLst>
                </p:cNvPr>
                <p:cNvSpPr/>
                <p:nvPr/>
              </p:nvSpPr>
              <p:spPr>
                <a:xfrm>
                  <a:off x="371062" y="5493026"/>
                  <a:ext cx="11449876" cy="115625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D1FB0470-A231-64B8-3D1A-90291FF15F3D}"/>
                    </a:ext>
                  </a:extLst>
                </p:cNvPr>
                <p:cNvSpPr/>
                <p:nvPr/>
              </p:nvSpPr>
              <p:spPr>
                <a:xfrm>
                  <a:off x="578115" y="4210904"/>
                  <a:ext cx="722243" cy="128212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A901134-31D4-12E2-50B9-A9BFFFAA2A7E}"/>
                    </a:ext>
                  </a:extLst>
                </p:cNvPr>
                <p:cNvSpPr/>
                <p:nvPr/>
              </p:nvSpPr>
              <p:spPr>
                <a:xfrm>
                  <a:off x="4923703" y="4953026"/>
                  <a:ext cx="540000" cy="540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6FADC76D-21A9-4E14-0FB5-A5369E125348}"/>
                    </a:ext>
                  </a:extLst>
                </p:cNvPr>
                <p:cNvSpPr/>
                <p:nvPr/>
              </p:nvSpPr>
              <p:spPr>
                <a:xfrm>
                  <a:off x="8186557" y="3860605"/>
                  <a:ext cx="540000" cy="540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3AE8879-DC9C-40F9-5CD7-B15F184644C5}"/>
                    </a:ext>
                  </a:extLst>
                </p:cNvPr>
                <p:cNvSpPr txBox="1"/>
                <p:nvPr/>
              </p:nvSpPr>
              <p:spPr>
                <a:xfrm>
                  <a:off x="9932503" y="311425"/>
                  <a:ext cx="1563757" cy="341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" b="1" dirty="0"/>
                    <a:t>&lt;</a:t>
                  </a:r>
                  <a:r>
                    <a:rPr lang="ko-KR" altLang="en-US" sz="200" b="1" dirty="0"/>
                    <a:t>현재 순위</a:t>
                  </a:r>
                  <a:r>
                    <a:rPr lang="en-US" altLang="ko-KR" sz="200" b="1" dirty="0"/>
                    <a:t>&gt;</a:t>
                  </a:r>
                  <a:endParaRPr lang="ko-KR" altLang="en-US" sz="200" b="1" dirty="0"/>
                </a:p>
              </p:txBody>
            </p: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D781CE5E-0EF7-FA92-28A5-8E0F2CD44530}"/>
                    </a:ext>
                  </a:extLst>
                </p:cNvPr>
                <p:cNvGrpSpPr/>
                <p:nvPr/>
              </p:nvGrpSpPr>
              <p:grpSpPr>
                <a:xfrm>
                  <a:off x="9690652" y="682717"/>
                  <a:ext cx="2047462" cy="360000"/>
                  <a:chOff x="9687339" y="685059"/>
                  <a:chExt cx="2047462" cy="360000"/>
                </a:xfrm>
              </p:grpSpPr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B113E6ED-45C6-08CA-A998-22F9B8724EC8}"/>
                      </a:ext>
                    </a:extLst>
                  </p:cNvPr>
                  <p:cNvSpPr/>
                  <p:nvPr/>
                </p:nvSpPr>
                <p:spPr>
                  <a:xfrm>
                    <a:off x="9687339" y="685059"/>
                    <a:ext cx="324678" cy="36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FD7B4141-5104-DBE8-510F-3EEF4B4DB709}"/>
                      </a:ext>
                    </a:extLst>
                  </p:cNvPr>
                  <p:cNvSpPr/>
                  <p:nvPr/>
                </p:nvSpPr>
                <p:spPr>
                  <a:xfrm>
                    <a:off x="10012017" y="685059"/>
                    <a:ext cx="556592" cy="36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100" dirty="0">
                        <a:solidFill>
                          <a:schemeClr val="tx1"/>
                        </a:solidFill>
                      </a:rPr>
                      <a:t>You</a:t>
                    </a:r>
                    <a:endParaRPr lang="ko-KR" altLang="en-US" sz="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719AEB82-3D45-347A-F31B-AC9D3F75EEAE}"/>
                      </a:ext>
                    </a:extLst>
                  </p:cNvPr>
                  <p:cNvSpPr/>
                  <p:nvPr/>
                </p:nvSpPr>
                <p:spPr>
                  <a:xfrm>
                    <a:off x="10508972" y="685059"/>
                    <a:ext cx="1225829" cy="36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" dirty="0">
                        <a:solidFill>
                          <a:schemeClr val="tx1"/>
                        </a:solidFill>
                      </a:rPr>
                      <a:t>123,000pt</a:t>
                    </a:r>
                    <a:endParaRPr lang="ko-KR" altLang="en-US" sz="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1A7AC9FC-2392-AB3C-22B8-67877BDF9AC7}"/>
                    </a:ext>
                  </a:extLst>
                </p:cNvPr>
                <p:cNvGrpSpPr/>
                <p:nvPr/>
              </p:nvGrpSpPr>
              <p:grpSpPr>
                <a:xfrm>
                  <a:off x="9690652" y="1044675"/>
                  <a:ext cx="2047462" cy="360000"/>
                  <a:chOff x="9687339" y="685059"/>
                  <a:chExt cx="2047462" cy="360000"/>
                </a:xfrm>
              </p:grpSpPr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A8A39D15-6B80-4817-AB71-5351CAE12DFB}"/>
                      </a:ext>
                    </a:extLst>
                  </p:cNvPr>
                  <p:cNvSpPr/>
                  <p:nvPr/>
                </p:nvSpPr>
                <p:spPr>
                  <a:xfrm>
                    <a:off x="9687339" y="685059"/>
                    <a:ext cx="324678" cy="36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2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358086D5-2245-B570-9D59-A66DB59F0D14}"/>
                      </a:ext>
                    </a:extLst>
                  </p:cNvPr>
                  <p:cNvSpPr/>
                  <p:nvPr/>
                </p:nvSpPr>
                <p:spPr>
                  <a:xfrm>
                    <a:off x="10012017" y="685059"/>
                    <a:ext cx="556592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100" dirty="0">
                        <a:solidFill>
                          <a:schemeClr val="tx1"/>
                        </a:solidFill>
                      </a:rPr>
                      <a:t>P1</a:t>
                    </a:r>
                    <a:endParaRPr lang="ko-KR" altLang="en-US" sz="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BAB63A56-BFAE-ACD0-DD85-41E7D03B451A}"/>
                      </a:ext>
                    </a:extLst>
                  </p:cNvPr>
                  <p:cNvSpPr/>
                  <p:nvPr/>
                </p:nvSpPr>
                <p:spPr>
                  <a:xfrm>
                    <a:off x="10508972" y="685059"/>
                    <a:ext cx="1225829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" dirty="0">
                        <a:solidFill>
                          <a:schemeClr val="tx1"/>
                        </a:solidFill>
                      </a:rPr>
                      <a:t>96,000pt</a:t>
                    </a:r>
                    <a:endParaRPr lang="ko-KR" altLang="en-US" sz="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1733D1AA-1704-1994-D2BD-5808238BE2B7}"/>
                    </a:ext>
                  </a:extLst>
                </p:cNvPr>
                <p:cNvGrpSpPr/>
                <p:nvPr/>
              </p:nvGrpSpPr>
              <p:grpSpPr>
                <a:xfrm>
                  <a:off x="9690652" y="1406633"/>
                  <a:ext cx="2047462" cy="360000"/>
                  <a:chOff x="9687339" y="685059"/>
                  <a:chExt cx="2047462" cy="360000"/>
                </a:xfrm>
              </p:grpSpPr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7F8BECE7-DC48-3952-1416-94DB580E2943}"/>
                      </a:ext>
                    </a:extLst>
                  </p:cNvPr>
                  <p:cNvSpPr/>
                  <p:nvPr/>
                </p:nvSpPr>
                <p:spPr>
                  <a:xfrm>
                    <a:off x="9687339" y="685059"/>
                    <a:ext cx="324678" cy="36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3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DA7C87F5-149F-D628-AC3F-842ADF170EDE}"/>
                      </a:ext>
                    </a:extLst>
                  </p:cNvPr>
                  <p:cNvSpPr/>
                  <p:nvPr/>
                </p:nvSpPr>
                <p:spPr>
                  <a:xfrm>
                    <a:off x="10012017" y="685059"/>
                    <a:ext cx="556592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100" dirty="0">
                        <a:solidFill>
                          <a:schemeClr val="tx1"/>
                        </a:solidFill>
                      </a:rPr>
                      <a:t>P2</a:t>
                    </a:r>
                    <a:endParaRPr lang="ko-KR" altLang="en-US" sz="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42E87808-2583-570B-04BA-8B7A78890743}"/>
                      </a:ext>
                    </a:extLst>
                  </p:cNvPr>
                  <p:cNvSpPr/>
                  <p:nvPr/>
                </p:nvSpPr>
                <p:spPr>
                  <a:xfrm>
                    <a:off x="10508972" y="685059"/>
                    <a:ext cx="1225829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" dirty="0">
                        <a:solidFill>
                          <a:schemeClr val="tx1"/>
                        </a:solidFill>
                      </a:rPr>
                      <a:t>50,000pt</a:t>
                    </a:r>
                    <a:endParaRPr lang="ko-KR" altLang="en-US" sz="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4AE0ABD-1564-41C7-49CF-B3E592BB18D9}"/>
                  </a:ext>
                </a:extLst>
              </p:cNvPr>
              <p:cNvSpPr/>
              <p:nvPr/>
            </p:nvSpPr>
            <p:spPr>
              <a:xfrm>
                <a:off x="2859686" y="3366792"/>
                <a:ext cx="144294" cy="14429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EA92654-91CF-9721-38E8-F82F9E5E947A}"/>
                  </a:ext>
                </a:extLst>
              </p:cNvPr>
              <p:cNvSpPr/>
              <p:nvPr/>
            </p:nvSpPr>
            <p:spPr>
              <a:xfrm>
                <a:off x="5334000" y="1759879"/>
                <a:ext cx="1524000" cy="2807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/>
                  <a:t>현재 점수 </a:t>
                </a:r>
                <a:r>
                  <a:rPr lang="en-US" altLang="ko-KR" sz="600" dirty="0"/>
                  <a:t>:</a:t>
                </a:r>
                <a:r>
                  <a:rPr lang="ko-KR" altLang="en-US" sz="600" dirty="0"/>
                  <a:t> </a:t>
                </a:r>
                <a:r>
                  <a:rPr lang="en-US" altLang="ko-KR" sz="600" dirty="0"/>
                  <a:t>123,000</a:t>
                </a:r>
                <a:endParaRPr lang="ko-KR" altLang="en-US" sz="600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86EE1C4-7AFE-9BEB-E48A-1705A2B39650}"/>
                  </a:ext>
                </a:extLst>
              </p:cNvPr>
              <p:cNvSpPr/>
              <p:nvPr/>
            </p:nvSpPr>
            <p:spPr>
              <a:xfrm>
                <a:off x="3041374" y="1687997"/>
                <a:ext cx="6149007" cy="3458817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C426613-18EE-071D-C85D-376E53C70050}"/>
                  </a:ext>
                </a:extLst>
              </p:cNvPr>
              <p:cNvSpPr/>
              <p:nvPr/>
            </p:nvSpPr>
            <p:spPr>
              <a:xfrm>
                <a:off x="5214730" y="2941982"/>
                <a:ext cx="1765438" cy="10021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/>
                  <a:t>환경 설정</a:t>
                </a:r>
                <a:endParaRPr lang="en-US" altLang="ko-KR" sz="800" dirty="0"/>
              </a:p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/>
                  <a:t>게임으로 돌아가기</a:t>
                </a:r>
              </a:p>
            </p:txBody>
          </p:sp>
          <p:pic>
            <p:nvPicPr>
              <p:cNvPr id="35" name="그림 34" descr="텍스트, 스크린샷, 폰트, 번호이(가) 표시된 사진&#10;&#10;자동 생성된 설명">
                <a:extLst>
                  <a:ext uri="{FF2B5EF4-FFF2-40B4-BE49-F238E27FC236}">
                    <a16:creationId xmlns:a16="http://schemas.microsoft.com/office/drawing/2014/main" id="{0CD9F00F-413E-77EA-5C6D-51A9B5462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4272"/>
              <a:stretch/>
            </p:blipFill>
            <p:spPr>
              <a:xfrm>
                <a:off x="4090930" y="1665720"/>
                <a:ext cx="3868227" cy="863901"/>
              </a:xfrm>
              <a:prstGeom prst="rect">
                <a:avLst/>
              </a:prstGeom>
            </p:spPr>
          </p:pic>
        </p:grp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194F81AF-01DF-A071-5B99-CF84C1EB887C}"/>
                </a:ext>
              </a:extLst>
            </p:cNvPr>
            <p:cNvSpPr/>
            <p:nvPr/>
          </p:nvSpPr>
          <p:spPr>
            <a:xfrm>
              <a:off x="5427916" y="2979249"/>
              <a:ext cx="1111229" cy="94798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183</Words>
  <Application>Microsoft Office PowerPoint</Application>
  <PresentationFormat>와이드스크린</PresentationFormat>
  <Paragraphs>119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4</cp:revision>
  <dcterms:created xsi:type="dcterms:W3CDTF">2025-02-01T06:36:31Z</dcterms:created>
  <dcterms:modified xsi:type="dcterms:W3CDTF">2025-02-05T06:05:45Z</dcterms:modified>
</cp:coreProperties>
</file>