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71" r:id="rId3"/>
    <p:sldId id="269" r:id="rId4"/>
    <p:sldId id="289" r:id="rId5"/>
    <p:sldId id="270" r:id="rId6"/>
    <p:sldId id="268" r:id="rId7"/>
    <p:sldId id="273" r:id="rId8"/>
    <p:sldId id="274" r:id="rId9"/>
    <p:sldId id="275" r:id="rId10"/>
    <p:sldId id="276" r:id="rId11"/>
    <p:sldId id="277" r:id="rId12"/>
    <p:sldId id="285" r:id="rId13"/>
    <p:sldId id="258" r:id="rId14"/>
    <p:sldId id="259" r:id="rId15"/>
    <p:sldId id="279" r:id="rId16"/>
    <p:sldId id="280" r:id="rId17"/>
    <p:sldId id="281" r:id="rId18"/>
    <p:sldId id="260" r:id="rId19"/>
    <p:sldId id="272" r:id="rId20"/>
    <p:sldId id="261" r:id="rId21"/>
    <p:sldId id="266" r:id="rId22"/>
    <p:sldId id="267" r:id="rId23"/>
    <p:sldId id="263" r:id="rId24"/>
    <p:sldId id="282" r:id="rId25"/>
    <p:sldId id="278" r:id="rId26"/>
    <p:sldId id="264" r:id="rId27"/>
    <p:sldId id="265" r:id="rId28"/>
    <p:sldId id="262" r:id="rId29"/>
    <p:sldId id="283" r:id="rId30"/>
    <p:sldId id="284" r:id="rId31"/>
    <p:sldId id="256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sv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2.png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2.png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2.png"/><Relationship Id="rId7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F0B048-E6E3-0432-05A2-356774E1A76E}"/>
              </a:ext>
            </a:extLst>
          </p:cNvPr>
          <p:cNvGrpSpPr/>
          <p:nvPr/>
        </p:nvGrpSpPr>
        <p:grpSpPr>
          <a:xfrm>
            <a:off x="4933415" y="543339"/>
            <a:ext cx="3256428" cy="5664350"/>
            <a:chOff x="7454978" y="591749"/>
            <a:chExt cx="2571297" cy="44726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0CB94B-A37C-DECD-BC67-827E01863C4E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6EFE38A-CF33-566B-3270-D8FB30B6C8E1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B121D67-2E54-BE5A-DBCF-821DD5C20CBC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FF9B49-8FA3-0706-25B6-735634896FC7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192ADF-25CE-57A7-C0F1-CD25A524EF31}"/>
              </a:ext>
            </a:extLst>
          </p:cNvPr>
          <p:cNvSpPr txBox="1"/>
          <p:nvPr/>
        </p:nvSpPr>
        <p:spPr>
          <a:xfrm>
            <a:off x="5714840" y="961601"/>
            <a:ext cx="169357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NPC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3F5FC883-65BA-6413-1F9C-12AFEF43D67B}"/>
              </a:ext>
            </a:extLst>
          </p:cNvPr>
          <p:cNvSpPr/>
          <p:nvPr/>
        </p:nvSpPr>
        <p:spPr>
          <a:xfrm>
            <a:off x="5330524" y="2381458"/>
            <a:ext cx="2268582" cy="393630"/>
          </a:xfrm>
          <a:prstGeom prst="wedgeRectCallout">
            <a:avLst>
              <a:gd name="adj1" fmla="val -56682"/>
              <a:gd name="adj2" fmla="val -23616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 </a:t>
            </a:r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B8CFAE-B9A5-92A9-AC3F-4F53F7832D8C}"/>
              </a:ext>
            </a:extLst>
          </p:cNvPr>
          <p:cNvSpPr/>
          <p:nvPr/>
        </p:nvSpPr>
        <p:spPr>
          <a:xfrm>
            <a:off x="5227727" y="4304875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32F413-ED9B-8558-BB97-7797A95554BF}"/>
              </a:ext>
            </a:extLst>
          </p:cNvPr>
          <p:cNvSpPr/>
          <p:nvPr/>
        </p:nvSpPr>
        <p:spPr>
          <a:xfrm>
            <a:off x="5227727" y="4643741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EC827-7853-7B44-3AE8-E781373751E3}"/>
              </a:ext>
            </a:extLst>
          </p:cNvPr>
          <p:cNvSpPr/>
          <p:nvPr/>
        </p:nvSpPr>
        <p:spPr>
          <a:xfrm>
            <a:off x="5227727" y="4982606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F6701497-22EE-90F3-21D2-0613DE43EE09}"/>
              </a:ext>
            </a:extLst>
          </p:cNvPr>
          <p:cNvSpPr/>
          <p:nvPr/>
        </p:nvSpPr>
        <p:spPr>
          <a:xfrm>
            <a:off x="5534866" y="3267800"/>
            <a:ext cx="2268582" cy="393630"/>
          </a:xfrm>
          <a:prstGeom prst="wedgeRectCallout">
            <a:avLst>
              <a:gd name="adj1" fmla="val 57814"/>
              <a:gd name="adj2" fmla="val -21933"/>
            </a:avLst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답변 </a:t>
            </a:r>
            <a:r>
              <a:rPr lang="en-US" altLang="ko-KR" sz="1200" dirty="0">
                <a:solidFill>
                  <a:schemeClr val="bg1"/>
                </a:solidFill>
              </a:rPr>
              <a:t>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7EDF7-C435-1C62-38A1-AF88759E1A56}"/>
              </a:ext>
            </a:extLst>
          </p:cNvPr>
          <p:cNvSpPr txBox="1"/>
          <p:nvPr/>
        </p:nvSpPr>
        <p:spPr>
          <a:xfrm>
            <a:off x="5714840" y="1307312"/>
            <a:ext cx="169357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00:00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E62527-0A73-B885-51C9-AC0B048BA368}"/>
              </a:ext>
            </a:extLst>
          </p:cNvPr>
          <p:cNvSpPr/>
          <p:nvPr/>
        </p:nvSpPr>
        <p:spPr>
          <a:xfrm>
            <a:off x="5273769" y="1643270"/>
            <a:ext cx="2575721" cy="24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진행도 게이지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934B4-7F8F-500B-985B-039C546F4D0E}"/>
              </a:ext>
            </a:extLst>
          </p:cNvPr>
          <p:cNvSpPr/>
          <p:nvPr/>
        </p:nvSpPr>
        <p:spPr>
          <a:xfrm>
            <a:off x="6245225" y="5358536"/>
            <a:ext cx="632805" cy="63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42569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20A21B-7234-20F8-5BED-5017CFAFFBF6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D23C34-3B76-18DC-8F12-EEFC0D04BFBB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FED114-A1F7-B349-26D0-56328A1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3DE4C1-0E92-F22C-3286-380271965C99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E9ED4-05A5-6CBE-B15E-E80019475CBF}"/>
              </a:ext>
            </a:extLst>
          </p:cNvPr>
          <p:cNvSpPr txBox="1"/>
          <p:nvPr/>
        </p:nvSpPr>
        <p:spPr>
          <a:xfrm>
            <a:off x="5194852" y="140704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주인공 이름</a:t>
            </a:r>
            <a:r>
              <a:rPr lang="en-US" altLang="ko-KR" sz="1100" b="1" dirty="0"/>
              <a:t>)</a:t>
            </a:r>
            <a:r>
              <a:rPr lang="ko-KR" altLang="en-US" sz="1100" dirty="0"/>
              <a:t>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6FEE22-B941-EC31-6793-CFD56FC7F262}"/>
              </a:ext>
            </a:extLst>
          </p:cNvPr>
          <p:cNvGrpSpPr/>
          <p:nvPr/>
        </p:nvGrpSpPr>
        <p:grpSpPr>
          <a:xfrm>
            <a:off x="5163360" y="2020958"/>
            <a:ext cx="2206487" cy="1885122"/>
            <a:chOff x="3400821" y="1848678"/>
            <a:chExt cx="2206487" cy="188512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BA5A15-96CF-5C36-F780-9B34F1C60D43}"/>
                </a:ext>
              </a:extLst>
            </p:cNvPr>
            <p:cNvSpPr/>
            <p:nvPr/>
          </p:nvSpPr>
          <p:spPr>
            <a:xfrm>
              <a:off x="3400821" y="1848678"/>
              <a:ext cx="2206487" cy="1885122"/>
            </a:xfrm>
            <a:prstGeom prst="roundRect">
              <a:avLst>
                <a:gd name="adj" fmla="val 6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269FD-FB67-A502-2AB3-8899C9E05BD8}"/>
                </a:ext>
              </a:extLst>
            </p:cNvPr>
            <p:cNvSpPr txBox="1"/>
            <p:nvPr/>
          </p:nvSpPr>
          <p:spPr>
            <a:xfrm>
              <a:off x="3761553" y="18930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예금 통장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F2FFAB6-1D74-9044-41A0-F980F66B8B8D}"/>
                </a:ext>
              </a:extLst>
            </p:cNvPr>
            <p:cNvSpPr/>
            <p:nvPr/>
          </p:nvSpPr>
          <p:spPr>
            <a:xfrm>
              <a:off x="3462088" y="18853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62BFBF-0C24-BFB3-F7E5-28E0A1982B08}"/>
                </a:ext>
              </a:extLst>
            </p:cNvPr>
            <p:cNvSpPr/>
            <p:nvPr/>
          </p:nvSpPr>
          <p:spPr>
            <a:xfrm>
              <a:off x="3662551" y="3364150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이체 하기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EF84D-39B4-4238-A176-4E8A85C32B80}"/>
                </a:ext>
              </a:extLst>
            </p:cNvPr>
            <p:cNvSpPr/>
            <p:nvPr/>
          </p:nvSpPr>
          <p:spPr>
            <a:xfrm>
              <a:off x="3662551" y="2997665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잔액 확인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BA903-6CB5-C926-2488-B1EC18475855}"/>
                </a:ext>
              </a:extLst>
            </p:cNvPr>
            <p:cNvSpPr txBox="1"/>
            <p:nvPr/>
          </p:nvSpPr>
          <p:spPr>
            <a:xfrm>
              <a:off x="3662551" y="2429981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현재 금액 표기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0EA140-BA83-CC99-005F-995FB077DCFF}"/>
              </a:ext>
            </a:extLst>
          </p:cNvPr>
          <p:cNvGrpSpPr/>
          <p:nvPr/>
        </p:nvGrpSpPr>
        <p:grpSpPr>
          <a:xfrm>
            <a:off x="5179106" y="4108176"/>
            <a:ext cx="2174995" cy="456977"/>
            <a:chOff x="3432313" y="3935896"/>
            <a:chExt cx="2174995" cy="45697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1F223F-7C2E-D275-6AF4-1F46EFFF9515}"/>
                </a:ext>
              </a:extLst>
            </p:cNvPr>
            <p:cNvSpPr/>
            <p:nvPr/>
          </p:nvSpPr>
          <p:spPr>
            <a:xfrm>
              <a:off x="3432313" y="3935896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44B20-79AF-3272-B663-94B0F63101B0}"/>
                </a:ext>
              </a:extLst>
            </p:cNvPr>
            <p:cNvSpPr/>
            <p:nvPr/>
          </p:nvSpPr>
          <p:spPr>
            <a:xfrm>
              <a:off x="3531746" y="4033579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1E0C2-4833-8143-497D-707BF7899B66}"/>
                </a:ext>
              </a:extLst>
            </p:cNvPr>
            <p:cNvSpPr txBox="1"/>
            <p:nvPr/>
          </p:nvSpPr>
          <p:spPr>
            <a:xfrm>
              <a:off x="3811280" y="404127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적금 통장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2F0BA-351E-197D-C7D6-DBE3875F6520}"/>
              </a:ext>
            </a:extLst>
          </p:cNvPr>
          <p:cNvGrpSpPr/>
          <p:nvPr/>
        </p:nvGrpSpPr>
        <p:grpSpPr>
          <a:xfrm>
            <a:off x="5179106" y="4826578"/>
            <a:ext cx="2174995" cy="456977"/>
            <a:chOff x="3432313" y="4654298"/>
            <a:chExt cx="2174995" cy="45697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354EDEB-4047-5F9C-9550-EEF80C1EA3D2}"/>
                </a:ext>
              </a:extLst>
            </p:cNvPr>
            <p:cNvSpPr/>
            <p:nvPr/>
          </p:nvSpPr>
          <p:spPr>
            <a:xfrm>
              <a:off x="3432313" y="4654298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824761-5E6D-DC9D-6115-1B7A93F697AE}"/>
                </a:ext>
              </a:extLst>
            </p:cNvPr>
            <p:cNvSpPr/>
            <p:nvPr/>
          </p:nvSpPr>
          <p:spPr>
            <a:xfrm>
              <a:off x="3531746" y="47519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2D468-50DE-108A-04D9-4037EE29042A}"/>
                </a:ext>
              </a:extLst>
            </p:cNvPr>
            <p:cNvSpPr txBox="1"/>
            <p:nvPr/>
          </p:nvSpPr>
          <p:spPr>
            <a:xfrm>
              <a:off x="3811280" y="47596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통장 이름</a:t>
              </a:r>
            </a:p>
          </p:txBody>
        </p:sp>
      </p:grp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79216B8-FC50-0BAB-D520-390E8B475894}"/>
              </a:ext>
            </a:extLst>
          </p:cNvPr>
          <p:cNvSpPr/>
          <p:nvPr/>
        </p:nvSpPr>
        <p:spPr>
          <a:xfrm>
            <a:off x="3990538" y="2099918"/>
            <a:ext cx="1072657" cy="438706"/>
          </a:xfrm>
          <a:prstGeom prst="wedgeRectCallout">
            <a:avLst>
              <a:gd name="adj1" fmla="val 62883"/>
              <a:gd name="adj2" fmla="val -29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은행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BA53735D-A765-9A4F-F146-E9584B282475}"/>
              </a:ext>
            </a:extLst>
          </p:cNvPr>
          <p:cNvSpPr/>
          <p:nvPr/>
        </p:nvSpPr>
        <p:spPr>
          <a:xfrm>
            <a:off x="2245200" y="2619800"/>
            <a:ext cx="3012417" cy="933032"/>
          </a:xfrm>
          <a:prstGeom prst="wedgeRectCallout">
            <a:avLst>
              <a:gd name="adj1" fmla="val 55584"/>
              <a:gd name="adj2" fmla="val -28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금액 표기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1,000,000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정해진다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랜덤 돌리는 단위는 천원단위부터 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909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635995-3629-9866-176C-0E47D876E02A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CACC551-0975-16B3-F686-1D7FC8D24854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A7C83C-4C11-551F-8F58-F386A0014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61235"/>
              <a:ext cx="4200992" cy="236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A6E07F-7A8B-CE8B-A4B3-73C9B3F07D27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pic>
        <p:nvPicPr>
          <p:cNvPr id="7" name="그래픽 6" descr="알람 울림 단색으로 채워진">
            <a:extLst>
              <a:ext uri="{FF2B5EF4-FFF2-40B4-BE49-F238E27FC236}">
                <a16:creationId xmlns:a16="http://schemas.microsoft.com/office/drawing/2014/main" id="{B46BA297-A959-6EDD-E7FA-77133E38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973" y="1586746"/>
            <a:ext cx="1209261" cy="1209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2024A-76E3-022A-D83C-883C34F52651}"/>
              </a:ext>
            </a:extLst>
          </p:cNvPr>
          <p:cNvSpPr txBox="1"/>
          <p:nvPr/>
        </p:nvSpPr>
        <p:spPr>
          <a:xfrm>
            <a:off x="5409638" y="282178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현재 시간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B5A5-9B5C-5C31-9CE0-F6EFA918E5F2}"/>
              </a:ext>
            </a:extLst>
          </p:cNvPr>
          <p:cNvSpPr txBox="1"/>
          <p:nvPr/>
        </p:nvSpPr>
        <p:spPr>
          <a:xfrm>
            <a:off x="5828022" y="3438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집들이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8D3A8B-12ED-A2E8-CC4A-1C8EBB977ABB}"/>
              </a:ext>
            </a:extLst>
          </p:cNvPr>
          <p:cNvSpPr/>
          <p:nvPr/>
        </p:nvSpPr>
        <p:spPr>
          <a:xfrm>
            <a:off x="5292569" y="4141304"/>
            <a:ext cx="1948069" cy="46166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알림 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CFED2-35C5-6ED6-58AB-2DFFC6CF7EF4}"/>
              </a:ext>
            </a:extLst>
          </p:cNvPr>
          <p:cNvSpPr txBox="1"/>
          <p:nvPr/>
        </p:nvSpPr>
        <p:spPr>
          <a:xfrm>
            <a:off x="5483376" y="503713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조금 있다 알리기</a:t>
            </a:r>
          </a:p>
        </p:txBody>
      </p:sp>
    </p:spTree>
    <p:extLst>
      <p:ext uri="{BB962C8B-B14F-4D97-AF65-F5344CB8AC3E}">
        <p14:creationId xmlns:p14="http://schemas.microsoft.com/office/powerpoint/2010/main" val="37601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2929192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E84643-BCBF-C566-E26E-D8874D9AE000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21DC-20E0-7C19-5A7A-A51E8FFF92B0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28685-1603-83B0-2246-CCF6C4ACF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633A40-09E8-DEF8-B618-9438D729C58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6B7DC14-6463-E6DE-CB32-A5ACE419B8A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1009EC-D9A3-E80D-AFE2-FB1C4A220DAE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FA458-3B7F-25EA-F964-366098E7A73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AE1647-F08E-DE88-3BFC-76EAC14FF53B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0F0081-37F6-633A-39D0-3F1E9D8EA7CE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0DD3EC8-8E42-39B6-8918-74EA6556105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9C18EA-15BE-F2A8-FF26-12A4EBC457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32E7EFC-1EB6-93C8-7313-01F3F3BD73A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D45BD1-49BE-E950-84AD-928C937268FA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2457208-A4B2-B68A-6E99-833012DBC14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24EA69-50F0-B231-9049-54BF7FAB86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5D2F4FF-33D8-2C5D-CBF3-9069A3A4982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F95EFB-803A-7B6C-646D-D17B149D76E7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6DA8D2-4A81-265F-2736-BBFA9BAC5DC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1F613D8-7D54-ABDA-095B-4006BC8E63F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09A3428-FE9F-2378-F9EA-BFEAC5AEB11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553B806-5935-1A1F-A9C5-71AD48055F9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7A3DE-6EAD-21F9-C732-A68F66FEA478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21C3-691A-C27C-9164-95D1D81CBD54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EDB6E3-0E80-E9DD-C33C-4B780AF328E6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CFACAD-60C7-2371-7F4C-B847FFF76D7F}"/>
              </a:ext>
            </a:extLst>
          </p:cNvPr>
          <p:cNvSpPr/>
          <p:nvPr/>
        </p:nvSpPr>
        <p:spPr>
          <a:xfrm>
            <a:off x="4093787" y="2393151"/>
            <a:ext cx="4044181" cy="2048509"/>
          </a:xfrm>
          <a:prstGeom prst="roundRect">
            <a:avLst>
              <a:gd name="adj" fmla="val 3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교통 표지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4818D4-E1F1-B77B-8A6D-978DAB39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6956" r="3257" b="16329"/>
          <a:stretch/>
        </p:blipFill>
        <p:spPr>
          <a:xfrm>
            <a:off x="4178462" y="2492057"/>
            <a:ext cx="360000" cy="308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9F856E-1689-ECBD-D917-19A1026BD9F6}"/>
              </a:ext>
            </a:extLst>
          </p:cNvPr>
          <p:cNvSpPr txBox="1"/>
          <p:nvPr/>
        </p:nvSpPr>
        <p:spPr>
          <a:xfrm>
            <a:off x="4575856" y="24767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안전 안내문자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4657CF-F56A-482D-7B28-4FB0A37A4AC7}"/>
              </a:ext>
            </a:extLst>
          </p:cNvPr>
          <p:cNvCxnSpPr>
            <a:cxnSpLocks/>
          </p:cNvCxnSpPr>
          <p:nvPr/>
        </p:nvCxnSpPr>
        <p:spPr>
          <a:xfrm>
            <a:off x="4093787" y="2831244"/>
            <a:ext cx="4039734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F535B5-E83D-8C8D-C6C0-EA44356BB78E}"/>
              </a:ext>
            </a:extLst>
          </p:cNvPr>
          <p:cNvSpPr txBox="1"/>
          <p:nvPr/>
        </p:nvSpPr>
        <p:spPr>
          <a:xfrm>
            <a:off x="4178462" y="29665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24824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3AEA399F-3C76-E1F4-7A36-C821BAC6D0E5}"/>
              </a:ext>
            </a:extLst>
          </p:cNvPr>
          <p:cNvGrpSpPr/>
          <p:nvPr/>
        </p:nvGrpSpPr>
        <p:grpSpPr>
          <a:xfrm>
            <a:off x="2743749" y="708991"/>
            <a:ext cx="6466512" cy="5321804"/>
            <a:chOff x="2816636" y="1305339"/>
            <a:chExt cx="6466512" cy="5321804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EF081339-B837-F423-7852-6C91B084A10B}"/>
                </a:ext>
              </a:extLst>
            </p:cNvPr>
            <p:cNvSpPr/>
            <p:nvPr/>
          </p:nvSpPr>
          <p:spPr>
            <a:xfrm>
              <a:off x="2816636" y="1305339"/>
              <a:ext cx="6466512" cy="5128591"/>
            </a:xfrm>
            <a:prstGeom prst="roundRect">
              <a:avLst>
                <a:gd name="adj" fmla="val 3230"/>
              </a:avLst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2E43551-3F11-8A45-AF21-6B9BAEF4CB74}"/>
                </a:ext>
              </a:extLst>
            </p:cNvPr>
            <p:cNvSpPr/>
            <p:nvPr/>
          </p:nvSpPr>
          <p:spPr>
            <a:xfrm>
              <a:off x="3001616" y="1767628"/>
              <a:ext cx="6115879" cy="3223304"/>
            </a:xfrm>
            <a:prstGeom prst="roundRect">
              <a:avLst>
                <a:gd name="adj" fmla="val 2100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E704C18-2643-C0FF-0660-0DDE9D37C04A}"/>
                </a:ext>
              </a:extLst>
            </p:cNvPr>
            <p:cNvGrpSpPr/>
            <p:nvPr/>
          </p:nvGrpSpPr>
          <p:grpSpPr>
            <a:xfrm>
              <a:off x="3693862" y="2027527"/>
              <a:ext cx="4731386" cy="2703507"/>
              <a:chOff x="2904695" y="1504492"/>
              <a:chExt cx="6382609" cy="3647014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4217FED-B4C8-52AB-7B48-4AAA5ADAF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1504492"/>
                <a:ext cx="6382609" cy="3647014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DBF4F97-726D-814D-C393-4EE34BAE1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4472505"/>
                <a:ext cx="6382609" cy="679001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64F0C8C-34D4-45DD-565B-CA051F3A29B6}"/>
                  </a:ext>
                </a:extLst>
              </p:cNvPr>
              <p:cNvGrpSpPr/>
              <p:nvPr/>
            </p:nvGrpSpPr>
            <p:grpSpPr>
              <a:xfrm>
                <a:off x="3793372" y="1504492"/>
                <a:ext cx="4605255" cy="3647014"/>
                <a:chOff x="3793372" y="1504492"/>
                <a:chExt cx="4605255" cy="3647014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5EC1B7E7-76B3-E0F7-67E7-93DD0D18F44D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1400786" cy="118601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C3B301AA-5DE1-D808-05FE-DCE989D9A4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5E341C86-97CA-BCFC-91A1-3FDB895E4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22E47A3D-9CAE-78C0-8F06-8427E31AA8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75E8D711-0673-E69A-6B34-78264A6108A2}"/>
                    </a:ext>
                  </a:extLst>
                </p:cNvPr>
                <p:cNvGrpSpPr/>
                <p:nvPr/>
              </p:nvGrpSpPr>
              <p:grpSpPr>
                <a:xfrm>
                  <a:off x="6729839" y="3429000"/>
                  <a:ext cx="1668788" cy="1080000"/>
                  <a:chOff x="6729839" y="3429000"/>
                  <a:chExt cx="1668788" cy="1080000"/>
                </a:xfrm>
              </p:grpSpPr>
              <p:pic>
                <p:nvPicPr>
                  <p:cNvPr id="13" name="그림 12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94FA1740-21AD-6B86-3982-0C7C0FD27E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79" t="8957" r="71333" b="10055"/>
                  <a:stretch/>
                </p:blipFill>
                <p:spPr>
                  <a:xfrm>
                    <a:off x="7343092" y="3548270"/>
                    <a:ext cx="764699" cy="96073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0BFB481-BB89-9F01-4D05-972516B93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6729839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 descr="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1E81AA1-9AE5-0572-3ECC-9C19B1E472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228" r="28750"/>
                  <a:stretch/>
                </p:blipFill>
                <p:spPr>
                  <a:xfrm>
                    <a:off x="7479535" y="3597913"/>
                    <a:ext cx="919092" cy="9110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0C9B923-A4E4-4D76-059B-FC9AD0AF1A56}"/>
                    </a:ext>
                  </a:extLst>
                </p:cNvPr>
                <p:cNvSpPr/>
                <p:nvPr/>
              </p:nvSpPr>
              <p:spPr>
                <a:xfrm>
                  <a:off x="5821487" y="1504492"/>
                  <a:ext cx="281024" cy="3647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30" name="말풍선: 모서리가 둥근 사각형 29">
                <a:extLst>
                  <a:ext uri="{FF2B5EF4-FFF2-40B4-BE49-F238E27FC236}">
                    <a16:creationId xmlns:a16="http://schemas.microsoft.com/office/drawing/2014/main" id="{710FD09C-8CF7-FD60-EB1A-4F3FAD676E41}"/>
                  </a:ext>
                </a:extLst>
              </p:cNvPr>
              <p:cNvSpPr/>
              <p:nvPr/>
            </p:nvSpPr>
            <p:spPr>
              <a:xfrm>
                <a:off x="3828845" y="2521366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점프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W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말풍선: 모서리가 둥근 사각형 30">
                <a:extLst>
                  <a:ext uri="{FF2B5EF4-FFF2-40B4-BE49-F238E27FC236}">
                    <a16:creationId xmlns:a16="http://schemas.microsoft.com/office/drawing/2014/main" id="{AB5C2EA1-4543-DB58-3FCC-AA91E3777FF7}"/>
                  </a:ext>
                </a:extLst>
              </p:cNvPr>
              <p:cNvSpPr/>
              <p:nvPr/>
            </p:nvSpPr>
            <p:spPr>
              <a:xfrm>
                <a:off x="6942152" y="2743340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슬라이딩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S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B76FB605-9B2F-D926-E0CB-B25337B12CE0}"/>
                </a:ext>
              </a:extLst>
            </p:cNvPr>
            <p:cNvSpPr/>
            <p:nvPr/>
          </p:nvSpPr>
          <p:spPr>
            <a:xfrm>
              <a:off x="4976921" y="6211142"/>
              <a:ext cx="2131431" cy="41600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1/3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635A0759-C16F-D108-06EE-2B4819BCC760}"/>
                </a:ext>
              </a:extLst>
            </p:cNvPr>
            <p:cNvGrpSpPr/>
            <p:nvPr/>
          </p:nvGrpSpPr>
          <p:grpSpPr>
            <a:xfrm>
              <a:off x="5007167" y="6242686"/>
              <a:ext cx="571998" cy="360000"/>
              <a:chOff x="5007167" y="6242686"/>
              <a:chExt cx="571998" cy="360000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469290B7-194E-3124-B5A4-D722CFD58FA3}"/>
                  </a:ext>
                </a:extLst>
              </p:cNvPr>
              <p:cNvSpPr/>
              <p:nvPr/>
            </p:nvSpPr>
            <p:spPr>
              <a:xfrm>
                <a:off x="5007167" y="6242892"/>
                <a:ext cx="571998" cy="359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그래픽 50" descr="왼쪽 캐럿 단색으로 채워진">
                <a:extLst>
                  <a:ext uri="{FF2B5EF4-FFF2-40B4-BE49-F238E27FC236}">
                    <a16:creationId xmlns:a16="http://schemas.microsoft.com/office/drawing/2014/main" id="{27603EB5-9D83-316E-D3D3-B36242FC0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13166" y="6242686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583F49EC-765A-8AE1-5513-54CAD6874234}"/>
                </a:ext>
              </a:extLst>
            </p:cNvPr>
            <p:cNvGrpSpPr/>
            <p:nvPr/>
          </p:nvGrpSpPr>
          <p:grpSpPr>
            <a:xfrm rot="10800000">
              <a:off x="6491813" y="6242686"/>
              <a:ext cx="571998" cy="360000"/>
              <a:chOff x="5007167" y="6242686"/>
              <a:chExt cx="571998" cy="360000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645CA155-818B-B098-B6C8-566D77E7DDFA}"/>
                  </a:ext>
                </a:extLst>
              </p:cNvPr>
              <p:cNvSpPr/>
              <p:nvPr/>
            </p:nvSpPr>
            <p:spPr>
              <a:xfrm>
                <a:off x="5007167" y="6242892"/>
                <a:ext cx="571998" cy="359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그래픽 54" descr="왼쪽 캐럿 단색으로 채워진">
                <a:extLst>
                  <a:ext uri="{FF2B5EF4-FFF2-40B4-BE49-F238E27FC236}">
                    <a16:creationId xmlns:a16="http://schemas.microsoft.com/office/drawing/2014/main" id="{9A9E0521-B873-C9D7-4E20-1EE476A10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13166" y="6242686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6AE21B-FE9C-FED4-16B7-A09D688DA672}"/>
                </a:ext>
              </a:extLst>
            </p:cNvPr>
            <p:cNvSpPr txBox="1"/>
            <p:nvPr/>
          </p:nvSpPr>
          <p:spPr>
            <a:xfrm>
              <a:off x="5406222" y="1317869"/>
              <a:ext cx="1107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>
                  <a:solidFill>
                    <a:schemeClr val="bg1"/>
                  </a:solidFill>
                </a:rPr>
                <a:t>조작법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B6F91B-8295-895E-CEC2-BC2EF87E3D2D}"/>
                </a:ext>
              </a:extLst>
            </p:cNvPr>
            <p:cNvSpPr txBox="1"/>
            <p:nvPr/>
          </p:nvSpPr>
          <p:spPr>
            <a:xfrm>
              <a:off x="3022883" y="5083889"/>
              <a:ext cx="4193777" cy="333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W(</a:t>
              </a:r>
              <a:r>
                <a:rPr lang="ko-KR" altLang="en-US" sz="1200" dirty="0">
                  <a:solidFill>
                    <a:schemeClr val="bg1"/>
                  </a:solidFill>
                </a:rPr>
                <a:t>점프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r>
                <a:rPr lang="ko-KR" altLang="en-US" sz="1200" dirty="0">
                  <a:solidFill>
                    <a:schemeClr val="bg1"/>
                  </a:solidFill>
                </a:rPr>
                <a:t>와 </a:t>
              </a:r>
              <a:r>
                <a:rPr lang="en-US" altLang="ko-KR" sz="1200" dirty="0">
                  <a:solidFill>
                    <a:schemeClr val="bg1"/>
                  </a:solidFill>
                </a:rPr>
                <a:t>S(</a:t>
              </a:r>
              <a:r>
                <a:rPr lang="ko-KR" altLang="en-US" sz="1200" dirty="0">
                  <a:solidFill>
                    <a:schemeClr val="bg1"/>
                  </a:solidFill>
                </a:rPr>
                <a:t>슬라이딩</a:t>
              </a:r>
              <a:r>
                <a:rPr lang="en-US" altLang="ko-KR" sz="1200" dirty="0">
                  <a:solidFill>
                    <a:schemeClr val="bg1"/>
                  </a:solidFill>
                </a:rPr>
                <a:t>)</a:t>
              </a:r>
              <a:r>
                <a:rPr lang="ko-KR" altLang="en-US" sz="1200" dirty="0">
                  <a:solidFill>
                    <a:schemeClr val="bg1"/>
                  </a:solidFill>
                </a:rPr>
                <a:t>을 통해 장애물을 피할 수 있습니다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709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9F2B-2D7B-DB2A-B2ED-5671B869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EE7246E6-F474-15FF-92F0-EE2520ADFD18}"/>
              </a:ext>
            </a:extLst>
          </p:cNvPr>
          <p:cNvGrpSpPr/>
          <p:nvPr/>
        </p:nvGrpSpPr>
        <p:grpSpPr>
          <a:xfrm>
            <a:off x="2743749" y="708991"/>
            <a:ext cx="6466512" cy="5321804"/>
            <a:chOff x="2816636" y="1305339"/>
            <a:chExt cx="6466512" cy="5321804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6119635A-2DFF-2DEC-7E93-958667EF102F}"/>
                </a:ext>
              </a:extLst>
            </p:cNvPr>
            <p:cNvSpPr/>
            <p:nvPr/>
          </p:nvSpPr>
          <p:spPr>
            <a:xfrm>
              <a:off x="2816636" y="1305339"/>
              <a:ext cx="6466512" cy="5128591"/>
            </a:xfrm>
            <a:prstGeom prst="roundRect">
              <a:avLst>
                <a:gd name="adj" fmla="val 3230"/>
              </a:avLst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24E7CCD6-0BD1-4A02-5984-77D8040AA4E8}"/>
                </a:ext>
              </a:extLst>
            </p:cNvPr>
            <p:cNvSpPr/>
            <p:nvPr/>
          </p:nvSpPr>
          <p:spPr>
            <a:xfrm>
              <a:off x="3001616" y="1767628"/>
              <a:ext cx="6115879" cy="3223304"/>
            </a:xfrm>
            <a:prstGeom prst="roundRect">
              <a:avLst>
                <a:gd name="adj" fmla="val 2100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24745F1-BABB-7944-24C6-C5D858BE7B33}"/>
                </a:ext>
              </a:extLst>
            </p:cNvPr>
            <p:cNvGrpSpPr/>
            <p:nvPr/>
          </p:nvGrpSpPr>
          <p:grpSpPr>
            <a:xfrm>
              <a:off x="3693862" y="2027527"/>
              <a:ext cx="4731386" cy="2703507"/>
              <a:chOff x="2904695" y="1504492"/>
              <a:chExt cx="6382609" cy="3647014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D528FB6A-F101-5716-B4BE-40090E034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1504492"/>
                <a:ext cx="6382609" cy="3647014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CBA22241-8B2E-63DB-9A60-02000AFD8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4472505"/>
                <a:ext cx="6382609" cy="679001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DB6E76ED-4289-8C16-A232-D94869B608DA}"/>
                  </a:ext>
                </a:extLst>
              </p:cNvPr>
              <p:cNvGrpSpPr/>
              <p:nvPr/>
            </p:nvGrpSpPr>
            <p:grpSpPr>
              <a:xfrm>
                <a:off x="3793372" y="1504492"/>
                <a:ext cx="4605255" cy="3647014"/>
                <a:chOff x="3793372" y="1504492"/>
                <a:chExt cx="4605255" cy="3647014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75412F0E-699F-E305-C3F7-1A6567A7E4B8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1400786" cy="118601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8751259B-3670-0FA9-0C46-3413E5462B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47EC721E-FAE8-2D7C-4543-C985A761475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10668FAF-A099-4511-90DE-5613AB0C2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EE19C7E9-48E3-CA7A-B123-B678D031243F}"/>
                    </a:ext>
                  </a:extLst>
                </p:cNvPr>
                <p:cNvGrpSpPr/>
                <p:nvPr/>
              </p:nvGrpSpPr>
              <p:grpSpPr>
                <a:xfrm>
                  <a:off x="6729839" y="3429000"/>
                  <a:ext cx="1668788" cy="1080000"/>
                  <a:chOff x="6729839" y="3429000"/>
                  <a:chExt cx="1668788" cy="1080000"/>
                </a:xfrm>
              </p:grpSpPr>
              <p:pic>
                <p:nvPicPr>
                  <p:cNvPr id="13" name="그림 12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71F15296-2393-4308-2EF2-15F1776788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79" t="8957" r="71333" b="10055"/>
                  <a:stretch/>
                </p:blipFill>
                <p:spPr>
                  <a:xfrm>
                    <a:off x="7343092" y="3548270"/>
                    <a:ext cx="764699" cy="96073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BAEE638B-9A44-B9F3-4E22-3CE49C6449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6729839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 descr="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894C44B5-99FD-62EA-7900-E28D8FA9F0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228" r="28750"/>
                  <a:stretch/>
                </p:blipFill>
                <p:spPr>
                  <a:xfrm>
                    <a:off x="7479535" y="3597913"/>
                    <a:ext cx="919092" cy="9110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6BACD921-2748-70FF-A42F-56E7F316A413}"/>
                    </a:ext>
                  </a:extLst>
                </p:cNvPr>
                <p:cNvSpPr/>
                <p:nvPr/>
              </p:nvSpPr>
              <p:spPr>
                <a:xfrm>
                  <a:off x="5821487" y="1504492"/>
                  <a:ext cx="281024" cy="3647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30" name="말풍선: 모서리가 둥근 사각형 29">
                <a:extLst>
                  <a:ext uri="{FF2B5EF4-FFF2-40B4-BE49-F238E27FC236}">
                    <a16:creationId xmlns:a16="http://schemas.microsoft.com/office/drawing/2014/main" id="{59101C97-B878-285E-0B87-8A0E339384E1}"/>
                  </a:ext>
                </a:extLst>
              </p:cNvPr>
              <p:cNvSpPr/>
              <p:nvPr/>
            </p:nvSpPr>
            <p:spPr>
              <a:xfrm>
                <a:off x="3828845" y="2521366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점프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W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말풍선: 모서리가 둥근 사각형 30">
                <a:extLst>
                  <a:ext uri="{FF2B5EF4-FFF2-40B4-BE49-F238E27FC236}">
                    <a16:creationId xmlns:a16="http://schemas.microsoft.com/office/drawing/2014/main" id="{F780AE2A-4BB3-78CC-0E84-03DE89E1757E}"/>
                  </a:ext>
                </a:extLst>
              </p:cNvPr>
              <p:cNvSpPr/>
              <p:nvPr/>
            </p:nvSpPr>
            <p:spPr>
              <a:xfrm>
                <a:off x="6942152" y="2743340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슬라이딩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S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0B61FBA5-4EF3-2ECA-4389-72BA4CC77CFF}"/>
                </a:ext>
              </a:extLst>
            </p:cNvPr>
            <p:cNvSpPr/>
            <p:nvPr/>
          </p:nvSpPr>
          <p:spPr>
            <a:xfrm>
              <a:off x="4976921" y="6211142"/>
              <a:ext cx="2131431" cy="41600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2/3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89A4940-6968-69AA-2BBB-33370BF22838}"/>
                </a:ext>
              </a:extLst>
            </p:cNvPr>
            <p:cNvGrpSpPr/>
            <p:nvPr/>
          </p:nvGrpSpPr>
          <p:grpSpPr>
            <a:xfrm>
              <a:off x="5007167" y="6242686"/>
              <a:ext cx="571998" cy="360000"/>
              <a:chOff x="5007167" y="6242686"/>
              <a:chExt cx="571998" cy="360000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1EB78EBC-758F-14E3-9F95-B8464BCFBAAC}"/>
                  </a:ext>
                </a:extLst>
              </p:cNvPr>
              <p:cNvSpPr/>
              <p:nvPr/>
            </p:nvSpPr>
            <p:spPr>
              <a:xfrm>
                <a:off x="5007167" y="6242892"/>
                <a:ext cx="571998" cy="359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그래픽 50" descr="왼쪽 캐럿 단색으로 채워진">
                <a:extLst>
                  <a:ext uri="{FF2B5EF4-FFF2-40B4-BE49-F238E27FC236}">
                    <a16:creationId xmlns:a16="http://schemas.microsoft.com/office/drawing/2014/main" id="{B92AC279-2147-85AD-AFAA-063CA55294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13166" y="6242686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912ACD6B-9C56-CF0F-9971-DE9D062CEB80}"/>
                </a:ext>
              </a:extLst>
            </p:cNvPr>
            <p:cNvGrpSpPr/>
            <p:nvPr/>
          </p:nvGrpSpPr>
          <p:grpSpPr>
            <a:xfrm rot="10800000">
              <a:off x="6491813" y="6242686"/>
              <a:ext cx="571998" cy="360000"/>
              <a:chOff x="5007167" y="6242686"/>
              <a:chExt cx="571998" cy="360000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9106A60-07C6-20FB-C057-09E9BEFEB5BA}"/>
                  </a:ext>
                </a:extLst>
              </p:cNvPr>
              <p:cNvSpPr/>
              <p:nvPr/>
            </p:nvSpPr>
            <p:spPr>
              <a:xfrm>
                <a:off x="5007167" y="6242892"/>
                <a:ext cx="571998" cy="359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그래픽 54" descr="왼쪽 캐럿 단색으로 채워진">
                <a:extLst>
                  <a:ext uri="{FF2B5EF4-FFF2-40B4-BE49-F238E27FC236}">
                    <a16:creationId xmlns:a16="http://schemas.microsoft.com/office/drawing/2014/main" id="{EB03F01E-D7EB-14DB-2311-91B37D1BF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13166" y="6242686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4983E7-2E37-85D4-381E-5F21D62B6E09}"/>
                </a:ext>
              </a:extLst>
            </p:cNvPr>
            <p:cNvSpPr txBox="1"/>
            <p:nvPr/>
          </p:nvSpPr>
          <p:spPr>
            <a:xfrm>
              <a:off x="5560111" y="13178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점수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72FA9A-AA6A-960B-B5D4-26ADB736E409}"/>
                </a:ext>
              </a:extLst>
            </p:cNvPr>
            <p:cNvSpPr txBox="1"/>
            <p:nvPr/>
          </p:nvSpPr>
          <p:spPr>
            <a:xfrm>
              <a:off x="3022883" y="5083889"/>
              <a:ext cx="4984057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</a:rPr>
                <a:t>조작을 통해 장애물을 피하게 되면 점수가 오르게 됩니다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</a:rPr>
                <a:t>장애물을 연속으로 피하면 피할 수 록 게임의 속도가 점점 빨라집니다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5449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89012-1454-DC29-B48B-EABF64E0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>
            <a:extLst>
              <a:ext uri="{FF2B5EF4-FFF2-40B4-BE49-F238E27FC236}">
                <a16:creationId xmlns:a16="http://schemas.microsoft.com/office/drawing/2014/main" id="{E61707E1-A7C3-7A91-5B9D-02D55027A8FC}"/>
              </a:ext>
            </a:extLst>
          </p:cNvPr>
          <p:cNvGrpSpPr/>
          <p:nvPr/>
        </p:nvGrpSpPr>
        <p:grpSpPr>
          <a:xfrm>
            <a:off x="2743749" y="708991"/>
            <a:ext cx="6466512" cy="5321804"/>
            <a:chOff x="2816636" y="1305339"/>
            <a:chExt cx="6466512" cy="5321804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EFADD8F4-4A33-2135-5F0F-20E9C4C232CA}"/>
                </a:ext>
              </a:extLst>
            </p:cNvPr>
            <p:cNvSpPr/>
            <p:nvPr/>
          </p:nvSpPr>
          <p:spPr>
            <a:xfrm>
              <a:off x="2816636" y="1305339"/>
              <a:ext cx="6466512" cy="5128591"/>
            </a:xfrm>
            <a:prstGeom prst="roundRect">
              <a:avLst>
                <a:gd name="adj" fmla="val 3230"/>
              </a:avLst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1414178-AA28-5AD5-2BE9-3AEDCED97452}"/>
                </a:ext>
              </a:extLst>
            </p:cNvPr>
            <p:cNvSpPr/>
            <p:nvPr/>
          </p:nvSpPr>
          <p:spPr>
            <a:xfrm>
              <a:off x="3001616" y="1767628"/>
              <a:ext cx="6115879" cy="3223304"/>
            </a:xfrm>
            <a:prstGeom prst="roundRect">
              <a:avLst>
                <a:gd name="adj" fmla="val 2100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A28EB89-4B43-2FD8-50F1-4BCFD8D70C34}"/>
                </a:ext>
              </a:extLst>
            </p:cNvPr>
            <p:cNvGrpSpPr/>
            <p:nvPr/>
          </p:nvGrpSpPr>
          <p:grpSpPr>
            <a:xfrm>
              <a:off x="3693862" y="2027527"/>
              <a:ext cx="4731386" cy="2703507"/>
              <a:chOff x="2904695" y="1504492"/>
              <a:chExt cx="6382609" cy="3647014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5F482EC5-7D4E-3D77-6685-D0744F541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1504492"/>
                <a:ext cx="6382609" cy="3647014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97DD50E-E531-C194-33B3-411C725C3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4472505"/>
                <a:ext cx="6382609" cy="679001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AE921F48-4281-0EAB-FC1C-E7B5E624AA87}"/>
                  </a:ext>
                </a:extLst>
              </p:cNvPr>
              <p:cNvGrpSpPr/>
              <p:nvPr/>
            </p:nvGrpSpPr>
            <p:grpSpPr>
              <a:xfrm>
                <a:off x="3793372" y="1504492"/>
                <a:ext cx="4605255" cy="3647014"/>
                <a:chOff x="3793372" y="1504492"/>
                <a:chExt cx="4605255" cy="3647014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2A000456-D42C-901B-29F4-BB9F7A96451D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1400786" cy="118601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D8E61B10-874B-6586-A8FB-9EA0937D3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80B349A7-F072-2C5A-FFEB-66D6C4D694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ABD33BA-8893-EDBB-B0D2-1064CE6C4B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7720CB60-DC38-FDC6-B8E1-90BABF2F7914}"/>
                    </a:ext>
                  </a:extLst>
                </p:cNvPr>
                <p:cNvGrpSpPr/>
                <p:nvPr/>
              </p:nvGrpSpPr>
              <p:grpSpPr>
                <a:xfrm>
                  <a:off x="6729839" y="3429000"/>
                  <a:ext cx="1668788" cy="1080000"/>
                  <a:chOff x="6729839" y="3429000"/>
                  <a:chExt cx="1668788" cy="1080000"/>
                </a:xfrm>
              </p:grpSpPr>
              <p:pic>
                <p:nvPicPr>
                  <p:cNvPr id="13" name="그림 12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FE1BE2B-F251-219F-2DFA-FADBCFE276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79" t="8957" r="71333" b="10055"/>
                  <a:stretch/>
                </p:blipFill>
                <p:spPr>
                  <a:xfrm>
                    <a:off x="7343092" y="3548270"/>
                    <a:ext cx="764699" cy="96073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F2B97344-BA15-8B22-6442-371DC08C0A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6729839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 descr="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9FB32F5A-0E84-397E-1CC8-3C9FDE6AF9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228" r="28750"/>
                  <a:stretch/>
                </p:blipFill>
                <p:spPr>
                  <a:xfrm>
                    <a:off x="7479535" y="3597913"/>
                    <a:ext cx="919092" cy="9110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AB946AA8-85FF-3AE5-BAAA-3A9C8D98C647}"/>
                    </a:ext>
                  </a:extLst>
                </p:cNvPr>
                <p:cNvSpPr/>
                <p:nvPr/>
              </p:nvSpPr>
              <p:spPr>
                <a:xfrm>
                  <a:off x="5821487" y="1504492"/>
                  <a:ext cx="281024" cy="3647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30" name="말풍선: 모서리가 둥근 사각형 29">
                <a:extLst>
                  <a:ext uri="{FF2B5EF4-FFF2-40B4-BE49-F238E27FC236}">
                    <a16:creationId xmlns:a16="http://schemas.microsoft.com/office/drawing/2014/main" id="{39364D31-E43E-A194-F49A-6884AA33C193}"/>
                  </a:ext>
                </a:extLst>
              </p:cNvPr>
              <p:cNvSpPr/>
              <p:nvPr/>
            </p:nvSpPr>
            <p:spPr>
              <a:xfrm>
                <a:off x="3828845" y="2521366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점프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W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말풍선: 모서리가 둥근 사각형 30">
                <a:extLst>
                  <a:ext uri="{FF2B5EF4-FFF2-40B4-BE49-F238E27FC236}">
                    <a16:creationId xmlns:a16="http://schemas.microsoft.com/office/drawing/2014/main" id="{A292E6BD-9072-3D5E-4F3B-D1F2751254F2}"/>
                  </a:ext>
                </a:extLst>
              </p:cNvPr>
              <p:cNvSpPr/>
              <p:nvPr/>
            </p:nvSpPr>
            <p:spPr>
              <a:xfrm>
                <a:off x="6942152" y="2743340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슬라이딩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: S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D06322D0-7123-CB62-0E25-1781563ABA2C}"/>
                </a:ext>
              </a:extLst>
            </p:cNvPr>
            <p:cNvSpPr/>
            <p:nvPr/>
          </p:nvSpPr>
          <p:spPr>
            <a:xfrm>
              <a:off x="4976921" y="6211142"/>
              <a:ext cx="2131431" cy="416001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3/3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F31533F6-BF28-1CE1-7B18-E2932F7D088B}"/>
                </a:ext>
              </a:extLst>
            </p:cNvPr>
            <p:cNvGrpSpPr/>
            <p:nvPr/>
          </p:nvGrpSpPr>
          <p:grpSpPr>
            <a:xfrm>
              <a:off x="5007167" y="6242686"/>
              <a:ext cx="571998" cy="360000"/>
              <a:chOff x="5007167" y="6242686"/>
              <a:chExt cx="571998" cy="360000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E9C54313-87DF-BEFF-0FE8-9A5A024A705F}"/>
                  </a:ext>
                </a:extLst>
              </p:cNvPr>
              <p:cNvSpPr/>
              <p:nvPr/>
            </p:nvSpPr>
            <p:spPr>
              <a:xfrm>
                <a:off x="5007167" y="6242892"/>
                <a:ext cx="571998" cy="359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그래픽 50" descr="왼쪽 캐럿 단색으로 채워진">
                <a:extLst>
                  <a:ext uri="{FF2B5EF4-FFF2-40B4-BE49-F238E27FC236}">
                    <a16:creationId xmlns:a16="http://schemas.microsoft.com/office/drawing/2014/main" id="{2715DD43-E80F-299D-A097-EF0BE4D4F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13166" y="6242686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BA5DEA1-D907-89DB-FE44-3271A710D830}"/>
                </a:ext>
              </a:extLst>
            </p:cNvPr>
            <p:cNvGrpSpPr/>
            <p:nvPr/>
          </p:nvGrpSpPr>
          <p:grpSpPr>
            <a:xfrm rot="10800000">
              <a:off x="6491813" y="6242686"/>
              <a:ext cx="571998" cy="360000"/>
              <a:chOff x="5007167" y="6242686"/>
              <a:chExt cx="571998" cy="360000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4C8DCFCD-EBE0-4967-5582-C3947ECCE0C4}"/>
                  </a:ext>
                </a:extLst>
              </p:cNvPr>
              <p:cNvSpPr/>
              <p:nvPr/>
            </p:nvSpPr>
            <p:spPr>
              <a:xfrm>
                <a:off x="5007167" y="6242892"/>
                <a:ext cx="571998" cy="359589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5" name="그래픽 54" descr="왼쪽 캐럿 단색으로 채워진">
                <a:extLst>
                  <a:ext uri="{FF2B5EF4-FFF2-40B4-BE49-F238E27FC236}">
                    <a16:creationId xmlns:a16="http://schemas.microsoft.com/office/drawing/2014/main" id="{E398E237-7DD3-59BF-39D2-B9083227F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13166" y="6242686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C763E1-253B-1543-A548-ECDE63A94AFD}"/>
                </a:ext>
              </a:extLst>
            </p:cNvPr>
            <p:cNvSpPr txBox="1"/>
            <p:nvPr/>
          </p:nvSpPr>
          <p:spPr>
            <a:xfrm>
              <a:off x="5043945" y="1317869"/>
              <a:ext cx="1832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</a:rPr>
                <a:t>매칭 시스템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AB67D-CF23-4C50-FFF1-1BAC1C1C3BB0}"/>
                </a:ext>
              </a:extLst>
            </p:cNvPr>
            <p:cNvSpPr txBox="1"/>
            <p:nvPr/>
          </p:nvSpPr>
          <p:spPr>
            <a:xfrm>
              <a:off x="3022883" y="5083889"/>
              <a:ext cx="5894562" cy="610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bg1"/>
                  </a:solidFill>
                </a:rPr>
                <a:t>플레이어는 </a:t>
              </a:r>
              <a:r>
                <a:rPr lang="en-US" altLang="ko-KR" sz="1200" dirty="0">
                  <a:solidFill>
                    <a:schemeClr val="bg1"/>
                  </a:solidFill>
                </a:rPr>
                <a:t>NPC</a:t>
              </a:r>
              <a:r>
                <a:rPr lang="ko-KR" altLang="en-US" sz="1200" dirty="0">
                  <a:solidFill>
                    <a:schemeClr val="bg1"/>
                  </a:solidFill>
                </a:rPr>
                <a:t>들과 점수 경쟁을 하게 됩니다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ko-KR" altLang="en-US" sz="1200" dirty="0">
                  <a:solidFill>
                    <a:schemeClr val="bg1"/>
                  </a:solidFill>
                </a:rPr>
                <a:t>분 동안 플레이를 하면서 </a:t>
              </a:r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ko-KR" altLang="en-US" sz="1200" dirty="0">
                  <a:solidFill>
                    <a:schemeClr val="bg1"/>
                  </a:solidFill>
                </a:rPr>
                <a:t>분이 지나면 게임이 종료되면서 점수 집계를 합니다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  <a:r>
                <a:rPr lang="ko-KR" altLang="en-US" sz="1200" dirty="0">
                  <a:solidFill>
                    <a:schemeClr val="bg1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56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97FF-BA65-4D3F-E9A0-A8FB05C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AF377F-9E14-170E-6EDF-2466829FC71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306505-7CAB-4B75-824C-6EED39E3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D499B8-6ED1-43EF-2842-BFEDC4D9A2A7}"/>
              </a:ext>
            </a:extLst>
          </p:cNvPr>
          <p:cNvSpPr/>
          <p:nvPr/>
        </p:nvSpPr>
        <p:spPr>
          <a:xfrm>
            <a:off x="6036888" y="742122"/>
            <a:ext cx="609077" cy="763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E00B69-78FC-49D2-25AD-266BFED9F7B0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B1739A8C-7182-A0F2-2827-5B2E11C0123F}"/>
              </a:ext>
            </a:extLst>
          </p:cNvPr>
          <p:cNvSpPr/>
          <p:nvPr/>
        </p:nvSpPr>
        <p:spPr>
          <a:xfrm>
            <a:off x="4870173" y="2055361"/>
            <a:ext cx="2451653" cy="993913"/>
          </a:xfrm>
          <a:prstGeom prst="wedgeRoundRectCallout">
            <a:avLst>
              <a:gd name="adj1" fmla="val 11599"/>
              <a:gd name="adj2" fmla="val -94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905</Words>
  <Application>Microsoft Office PowerPoint</Application>
  <PresentationFormat>와이드스크린</PresentationFormat>
  <Paragraphs>476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27</cp:revision>
  <dcterms:created xsi:type="dcterms:W3CDTF">2025-02-01T06:36:31Z</dcterms:created>
  <dcterms:modified xsi:type="dcterms:W3CDTF">2025-02-20T05:01:55Z</dcterms:modified>
</cp:coreProperties>
</file>