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1" r:id="rId5"/>
    <p:sldId id="279" r:id="rId6"/>
    <p:sldId id="280" r:id="rId7"/>
    <p:sldId id="259" r:id="rId8"/>
    <p:sldId id="262" r:id="rId9"/>
    <p:sldId id="264" r:id="rId10"/>
    <p:sldId id="265" r:id="rId11"/>
    <p:sldId id="269" r:id="rId12"/>
    <p:sldId id="281" r:id="rId13"/>
    <p:sldId id="282" r:id="rId14"/>
    <p:sldId id="283" r:id="rId15"/>
    <p:sldId id="270" r:id="rId16"/>
    <p:sldId id="272" r:id="rId17"/>
    <p:sldId id="260" r:id="rId18"/>
    <p:sldId id="263" r:id="rId19"/>
    <p:sldId id="266" r:id="rId20"/>
    <p:sldId id="285" r:id="rId21"/>
    <p:sldId id="286" r:id="rId22"/>
    <p:sldId id="267" r:id="rId23"/>
    <p:sldId id="268" r:id="rId24"/>
    <p:sldId id="289" r:id="rId25"/>
    <p:sldId id="290" r:id="rId26"/>
    <p:sldId id="291" r:id="rId27"/>
    <p:sldId id="292" r:id="rId28"/>
    <p:sldId id="276" r:id="rId29"/>
    <p:sldId id="295" r:id="rId30"/>
    <p:sldId id="275" r:id="rId31"/>
    <p:sldId id="287" r:id="rId32"/>
    <p:sldId id="288" r:id="rId33"/>
    <p:sldId id="284" r:id="rId34"/>
    <p:sldId id="294" r:id="rId35"/>
    <p:sldId id="29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365387"/>
            <a:ext cx="11222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목표 달성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플레이어가 미니게임의 목표를 달성한 채로 넘어가게 되면 목표 달성 성공 처리가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이벤트를 해결 하였을 경우 목표 달성 성공처리가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무시 하였을 경우에는 목표 달성 실패 처리 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2744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달성한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배점에 따라 달라진다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장애물에 </a:t>
            </a:r>
            <a:r>
              <a:rPr lang="en-US" altLang="ko-KR" dirty="0"/>
              <a:t>3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B2B605-BD28-5963-A6EF-93DEB05FA432}"/>
              </a:ext>
            </a:extLst>
          </p:cNvPr>
          <p:cNvGrpSpPr/>
          <p:nvPr/>
        </p:nvGrpSpPr>
        <p:grpSpPr>
          <a:xfrm>
            <a:off x="1514551" y="2755299"/>
            <a:ext cx="9162898" cy="2651588"/>
            <a:chOff x="1981200" y="2887821"/>
            <a:chExt cx="7815470" cy="226166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7A293C9-6C52-6D85-B508-570F431665E4}"/>
                </a:ext>
              </a:extLst>
            </p:cNvPr>
            <p:cNvGrpSpPr/>
            <p:nvPr/>
          </p:nvGrpSpPr>
          <p:grpSpPr>
            <a:xfrm>
              <a:off x="1981200" y="2887821"/>
              <a:ext cx="1948069" cy="2261664"/>
              <a:chOff x="1126435" y="2967335"/>
              <a:chExt cx="1948069" cy="226166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0E4BC8-ED68-437A-1FF7-DF26806205C1}"/>
                  </a:ext>
                </a:extLst>
              </p:cNvPr>
              <p:cNvSpPr/>
              <p:nvPr/>
            </p:nvSpPr>
            <p:spPr>
              <a:xfrm>
                <a:off x="1126435" y="3428999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소개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장르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주요 요소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30E8F7-C5C8-69C7-EDCF-1CC519AD7B0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/>
                  <a:t>1.</a:t>
                </a:r>
                <a:r>
                  <a:rPr lang="ko-KR" altLang="en-US" sz="2800" b="1" dirty="0"/>
                  <a:t>게임</a:t>
                </a:r>
                <a:r>
                  <a:rPr lang="en-US" altLang="ko-KR" sz="2800" b="1" dirty="0"/>
                  <a:t> </a:t>
                </a:r>
                <a:r>
                  <a:rPr lang="ko-KR" altLang="en-US" sz="2800" b="1" dirty="0"/>
                  <a:t>개요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2E75BB2-26CF-B1E2-9BE1-D891E53BCCA4}"/>
                </a:ext>
              </a:extLst>
            </p:cNvPr>
            <p:cNvGrpSpPr/>
            <p:nvPr/>
          </p:nvGrpSpPr>
          <p:grpSpPr>
            <a:xfrm>
              <a:off x="4914901" y="2887821"/>
              <a:ext cx="1948069" cy="2261665"/>
              <a:chOff x="1126435" y="2967335"/>
              <a:chExt cx="1948069" cy="2261665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B960660-C2E4-1114-17F2-77D65283045E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플레이 흐름도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결과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255465-7673-A89E-1D29-BD13BC2E1E60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2.</a:t>
                </a:r>
                <a:r>
                  <a:rPr lang="ko-KR" altLang="en-US" sz="2600" b="1" dirty="0"/>
                  <a:t>플레이 방식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233C370-85C8-0B48-82F2-44FCBB54C650}"/>
                </a:ext>
              </a:extLst>
            </p:cNvPr>
            <p:cNvGrpSpPr/>
            <p:nvPr/>
          </p:nvGrpSpPr>
          <p:grpSpPr>
            <a:xfrm>
              <a:off x="7848601" y="2887821"/>
              <a:ext cx="1948069" cy="2261665"/>
              <a:chOff x="1126435" y="2967335"/>
              <a:chExt cx="1948069" cy="226166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5864730-D434-D390-21A1-41D4919651F8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기타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UI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B4799A-65D4-BF10-C68E-23C8B807001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3.</a:t>
                </a:r>
                <a:r>
                  <a:rPr lang="ko-KR" altLang="en-US" sz="2600" b="1" dirty="0"/>
                  <a:t>게임 컨텐츠</a:t>
                </a:r>
              </a:p>
            </p:txBody>
          </p:sp>
        </p:grp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9685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 패턴은 총 </a:t>
            </a:r>
            <a:r>
              <a:rPr lang="en-US" altLang="ko-KR" dirty="0"/>
              <a:t>2</a:t>
            </a:r>
            <a:r>
              <a:rPr lang="ko-KR" altLang="en-US" dirty="0"/>
              <a:t>가지이며 장애물 간 간격은 </a:t>
            </a:r>
            <a:r>
              <a:rPr lang="en-US" altLang="ko-KR" dirty="0"/>
              <a:t>6M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장애물은 </a:t>
            </a:r>
            <a:r>
              <a:rPr lang="en-US" altLang="ko-KR" dirty="0"/>
              <a:t>2</a:t>
            </a:r>
            <a:r>
              <a:rPr lang="ko-KR" altLang="en-US" dirty="0"/>
              <a:t>개중 랜덤하게 설정된다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 간 간격은 기본 </a:t>
            </a:r>
            <a:r>
              <a:rPr lang="en-US" altLang="ko-KR" dirty="0"/>
              <a:t>6M</a:t>
            </a:r>
            <a:r>
              <a:rPr lang="ko-KR" altLang="en-US" dirty="0"/>
              <a:t>로 속도가 빨라질 수록 </a:t>
            </a:r>
            <a:r>
              <a:rPr lang="en-US" altLang="ko-KR" dirty="0"/>
              <a:t>“6m * </a:t>
            </a:r>
            <a:r>
              <a:rPr lang="ko-KR" altLang="en-US" dirty="0"/>
              <a:t>현재 속도</a:t>
            </a:r>
            <a:r>
              <a:rPr lang="en-US" altLang="ko-KR" dirty="0"/>
              <a:t>”</a:t>
            </a:r>
            <a:r>
              <a:rPr lang="ko-KR" altLang="en-US" dirty="0"/>
              <a:t>의 간격으로 변경된다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504122"/>
            <a:ext cx="8646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E555D-855F-EE56-D0AE-311EBAED6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FF4D9B-3FFB-B45B-B283-3CAD66FA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8EBF14-B0C9-5E8B-8590-375E046AFDE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D06A7D-1A16-7E25-19B3-EF2ADBB06E9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580C4C0-9D83-3709-5860-E9F10D67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1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571342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주로 조작하는 요소이다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미니게임을 플레이할 때는 가로상태로 진행한다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방해 이벤트를 해결 할 때는 가로로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화면의 크기는 </a:t>
            </a:r>
            <a:r>
              <a:rPr lang="en-US" altLang="ko-KR" dirty="0"/>
              <a:t>16:9 </a:t>
            </a:r>
            <a:r>
              <a:rPr lang="ko-KR" altLang="en-US" dirty="0"/>
              <a:t>비율을 가진다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3CD60E-CB12-D2F2-E8F6-5C609EE79239}"/>
              </a:ext>
            </a:extLst>
          </p:cNvPr>
          <p:cNvSpPr/>
          <p:nvPr/>
        </p:nvSpPr>
        <p:spPr>
          <a:xfrm>
            <a:off x="337929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121B7C4-01E1-0217-970A-8023EB32A624}"/>
              </a:ext>
            </a:extLst>
          </p:cNvPr>
          <p:cNvSpPr/>
          <p:nvPr/>
        </p:nvSpPr>
        <p:spPr>
          <a:xfrm>
            <a:off x="1753703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DFC62F-071E-450C-BC0F-BB3B809F8968}"/>
              </a:ext>
            </a:extLst>
          </p:cNvPr>
          <p:cNvSpPr/>
          <p:nvPr/>
        </p:nvSpPr>
        <p:spPr>
          <a:xfrm>
            <a:off x="2930937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D5D8895-3FF8-9308-4D53-667A0B26C243}"/>
              </a:ext>
            </a:extLst>
          </p:cNvPr>
          <p:cNvSpPr/>
          <p:nvPr/>
        </p:nvSpPr>
        <p:spPr>
          <a:xfrm>
            <a:off x="4346711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264E7-07A1-7E21-66FE-86772551D893}"/>
              </a:ext>
            </a:extLst>
          </p:cNvPr>
          <p:cNvSpPr/>
          <p:nvPr/>
        </p:nvSpPr>
        <p:spPr>
          <a:xfrm>
            <a:off x="5523945" y="2826023"/>
            <a:ext cx="269682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플레이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및 방해 요소 해결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1628C6-A734-0F9C-B157-554CF70BDCDE}"/>
              </a:ext>
            </a:extLst>
          </p:cNvPr>
          <p:cNvSpPr/>
          <p:nvPr/>
        </p:nvSpPr>
        <p:spPr>
          <a:xfrm>
            <a:off x="8437216" y="2826024"/>
            <a:ext cx="1378227" cy="761999"/>
          </a:xfrm>
          <a:prstGeom prst="rightArrow">
            <a:avLst>
              <a:gd name="adj1" fmla="val 60001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7EAEE8-F8B8-F15D-0193-F7D4147990A1}"/>
              </a:ext>
            </a:extLst>
          </p:cNvPr>
          <p:cNvSpPr/>
          <p:nvPr/>
        </p:nvSpPr>
        <p:spPr>
          <a:xfrm>
            <a:off x="10031896" y="2826023"/>
            <a:ext cx="1378227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게임 결과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1924</Words>
  <Application>Microsoft Office PowerPoint</Application>
  <PresentationFormat>와이드스크린</PresentationFormat>
  <Paragraphs>607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101</cp:revision>
  <dcterms:created xsi:type="dcterms:W3CDTF">2025-01-31T13:33:14Z</dcterms:created>
  <dcterms:modified xsi:type="dcterms:W3CDTF">2025-02-07T19:09:43Z</dcterms:modified>
</cp:coreProperties>
</file>