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305" r:id="rId18"/>
    <p:sldId id="306" r:id="rId19"/>
    <p:sldId id="307" r:id="rId20"/>
    <p:sldId id="272" r:id="rId21"/>
    <p:sldId id="260" r:id="rId22"/>
    <p:sldId id="263" r:id="rId23"/>
    <p:sldId id="299" r:id="rId24"/>
    <p:sldId id="301" r:id="rId25"/>
    <p:sldId id="302" r:id="rId26"/>
    <p:sldId id="303" r:id="rId27"/>
    <p:sldId id="266" r:id="rId28"/>
    <p:sldId id="285" r:id="rId29"/>
    <p:sldId id="298" r:id="rId30"/>
    <p:sldId id="286" r:id="rId31"/>
    <p:sldId id="308" r:id="rId32"/>
    <p:sldId id="267" r:id="rId33"/>
    <p:sldId id="268" r:id="rId34"/>
    <p:sldId id="304" r:id="rId35"/>
    <p:sldId id="289" r:id="rId36"/>
    <p:sldId id="290" r:id="rId37"/>
    <p:sldId id="291" r:id="rId38"/>
    <p:sldId id="292" r:id="rId39"/>
    <p:sldId id="276" r:id="rId40"/>
    <p:sldId id="275" r:id="rId41"/>
    <p:sldId id="287" r:id="rId42"/>
    <p:sldId id="288" r:id="rId43"/>
    <p:sldId id="284" r:id="rId44"/>
    <p:sldId id="294" r:id="rId45"/>
    <p:sldId id="296" r:id="rId46"/>
    <p:sldId id="30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683" autoAdjust="0"/>
  </p:normalViewPr>
  <p:slideViewPr>
    <p:cSldViewPr snapToGrid="0">
      <p:cViewPr varScale="1">
        <p:scale>
          <a:sx n="113" d="100"/>
          <a:sy n="113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6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1E113-D871-2C21-E499-7B886CA2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1DB41-8E12-150E-1D65-A088217B9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B146E-2A4F-1381-D2D3-E2431D18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53817-7FCE-1811-DED7-B4B31577B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5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0DA3-4D40-0EDE-687F-1A5E1595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CA6E5-ABDC-1771-62E2-5639F1CF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133587-6683-EB4D-524E-81CD997C3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9879B-99BF-32AB-4500-45D256A3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9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21.xml"/><Relationship Id="rId9" Type="http://schemas.openxmlformats.org/officeDocument/2006/relationships/slide" Target="slide10.xml"/><Relationship Id="rId14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1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15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5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2BDCA-F6A1-C367-AB83-CB1F6AA31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스크린샷, 텍스트, 폰트, 블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2EBED8-FD00-18F0-ECFC-77BC2A277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2" y="2809521"/>
            <a:ext cx="11642035" cy="190736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5ABA338-8590-F0A3-A9A4-089F29CF9A6C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1E9DBE-E9A8-2989-B64C-6DF9E12ABCB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2D2C9F-92FD-8A82-129E-22C9D0B2B69C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C6435F-3818-A3D9-3DE8-6B3990ED55D4}"/>
              </a:ext>
            </a:extLst>
          </p:cNvPr>
          <p:cNvSpPr txBox="1"/>
          <p:nvPr/>
        </p:nvSpPr>
        <p:spPr>
          <a:xfrm>
            <a:off x="454785" y="70739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진행 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1F8A4412-9511-CEDC-9076-13459C3D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AB3BF666-92AC-CDC4-C7E8-4A066F407991}"/>
              </a:ext>
            </a:extLst>
          </p:cNvPr>
          <p:cNvSpPr/>
          <p:nvPr/>
        </p:nvSpPr>
        <p:spPr>
          <a:xfrm>
            <a:off x="868016" y="5051416"/>
            <a:ext cx="4671392" cy="970403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은행 이벤트 </a:t>
            </a:r>
            <a:r>
              <a:rPr lang="en-US" altLang="ko-KR" sz="1050" b="1" dirty="0">
                <a:solidFill>
                  <a:schemeClr val="tx1"/>
                </a:solidFill>
              </a:rPr>
              <a:t>2</a:t>
            </a:r>
            <a:r>
              <a:rPr lang="ko-KR" altLang="en-US" sz="1050" b="1" dirty="0">
                <a:solidFill>
                  <a:schemeClr val="tx1"/>
                </a:solidFill>
              </a:rPr>
              <a:t>번 무시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미니게임에 매칭된 두 </a:t>
            </a:r>
            <a:r>
              <a:rPr lang="en-US" altLang="ko-KR" sz="1000" dirty="0">
                <a:solidFill>
                  <a:schemeClr val="tx1"/>
                </a:solidFill>
              </a:rPr>
              <a:t>NPC</a:t>
            </a:r>
            <a:r>
              <a:rPr lang="ko-KR" altLang="en-US" sz="1000" dirty="0">
                <a:solidFill>
                  <a:schemeClr val="tx1"/>
                </a:solidFill>
              </a:rPr>
              <a:t>의 점수가 급격하게 상승한다</a:t>
            </a:r>
            <a:r>
              <a:rPr lang="en-US" altLang="ko-KR" sz="1000" dirty="0">
                <a:solidFill>
                  <a:schemeClr val="tx1"/>
                </a:solidFill>
              </a:rPr>
              <a:t>.(</a:t>
            </a:r>
            <a:r>
              <a:rPr lang="ko-KR" altLang="en-US" sz="1000" dirty="0">
                <a:solidFill>
                  <a:schemeClr val="tx1"/>
                </a:solidFill>
              </a:rPr>
              <a:t>초당 </a:t>
            </a:r>
            <a:r>
              <a:rPr lang="en-US" altLang="ko-KR" sz="1000" dirty="0">
                <a:solidFill>
                  <a:schemeClr val="tx1"/>
                </a:solidFill>
              </a:rPr>
              <a:t>50</a:t>
            </a:r>
            <a:r>
              <a:rPr lang="ko-KR" altLang="en-US" sz="1000" dirty="0">
                <a:solidFill>
                  <a:schemeClr val="tx1"/>
                </a:solidFill>
              </a:rPr>
              <a:t>점 획득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결과적으로 유저가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등으로 밀려나게 되면서 </a:t>
            </a:r>
            <a:r>
              <a:rPr lang="en-US" altLang="ko-KR" sz="1000" dirty="0">
                <a:solidFill>
                  <a:schemeClr val="tx1"/>
                </a:solidFill>
              </a:rPr>
              <a:t>BAD </a:t>
            </a:r>
            <a:r>
              <a:rPr lang="ko-KR" altLang="en-US" sz="1000" dirty="0">
                <a:solidFill>
                  <a:schemeClr val="tx1"/>
                </a:solidFill>
              </a:rPr>
              <a:t>엔딩 조건이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매칭 메뉴에서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위가 그대로인 상태로 게임이 끝나면서 게임 결과 등장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5E5C3D1A-E423-9EA4-7567-716074565E08}"/>
              </a:ext>
            </a:extLst>
          </p:cNvPr>
          <p:cNvSpPr/>
          <p:nvPr/>
        </p:nvSpPr>
        <p:spPr>
          <a:xfrm>
            <a:off x="3551582" y="1594736"/>
            <a:ext cx="3975652" cy="970403"/>
          </a:xfrm>
          <a:prstGeom prst="wedgeRectCallout">
            <a:avLst>
              <a:gd name="adj1" fmla="val 13279"/>
              <a:gd name="adj2" fmla="val 679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미니게임 복귀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Time over</a:t>
            </a:r>
            <a:r>
              <a:rPr lang="ko-KR" altLang="en-US" sz="1000" dirty="0">
                <a:solidFill>
                  <a:schemeClr val="tx1"/>
                </a:solidFill>
              </a:rPr>
              <a:t>가 뜨면서 미니 게임이 종료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미니게임 </a:t>
            </a:r>
            <a:r>
              <a:rPr lang="ko-KR" altLang="en-US" sz="1000" dirty="0" err="1">
                <a:solidFill>
                  <a:schemeClr val="tx1"/>
                </a:solidFill>
              </a:rPr>
              <a:t>결과창</a:t>
            </a:r>
            <a:r>
              <a:rPr lang="ko-KR" altLang="en-US" sz="1000" dirty="0">
                <a:solidFill>
                  <a:schemeClr val="tx1"/>
                </a:solidFill>
              </a:rPr>
              <a:t> 화면이 뜨면서 등수에 따라서 승점 부여한다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만약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등을 하였을 경우 </a:t>
            </a:r>
            <a:r>
              <a:rPr lang="en-US" altLang="ko-KR" sz="1000" dirty="0">
                <a:solidFill>
                  <a:schemeClr val="tx1"/>
                </a:solidFill>
              </a:rPr>
              <a:t>Good</a:t>
            </a:r>
            <a:r>
              <a:rPr lang="ko-KR" altLang="en-US" sz="1000" dirty="0">
                <a:solidFill>
                  <a:schemeClr val="tx1"/>
                </a:solidFill>
              </a:rPr>
              <a:t>엔딩이 조건이 달성된다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628B9C77-C41F-D25A-0BA5-65E444A8C0A7}"/>
              </a:ext>
            </a:extLst>
          </p:cNvPr>
          <p:cNvSpPr/>
          <p:nvPr/>
        </p:nvSpPr>
        <p:spPr>
          <a:xfrm>
            <a:off x="7749209" y="4231682"/>
            <a:ext cx="3462130" cy="970403"/>
          </a:xfrm>
          <a:prstGeom prst="wedgeRectCallout">
            <a:avLst>
              <a:gd name="adj1" fmla="val -11028"/>
              <a:gd name="adj2" fmla="val -904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결과 진행순서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등수를 확인하고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 </a:t>
            </a:r>
            <a:r>
              <a:rPr lang="en-US" altLang="ko-KR" sz="1000" dirty="0">
                <a:solidFill>
                  <a:schemeClr val="tx1"/>
                </a:solidFill>
              </a:rPr>
              <a:t>or 2</a:t>
            </a:r>
            <a:r>
              <a:rPr lang="ko-KR" altLang="en-US" sz="1000" dirty="0">
                <a:solidFill>
                  <a:schemeClr val="tx1"/>
                </a:solidFill>
              </a:rPr>
              <a:t>등 했다는 엔딩 </a:t>
            </a:r>
            <a:r>
              <a:rPr lang="ko-KR" altLang="en-US" sz="1000" dirty="0" err="1">
                <a:solidFill>
                  <a:schemeClr val="tx1"/>
                </a:solidFill>
              </a:rPr>
              <a:t>컷신</a:t>
            </a:r>
            <a:r>
              <a:rPr lang="ko-KR" altLang="en-US" sz="1000" dirty="0">
                <a:solidFill>
                  <a:schemeClr val="tx1"/>
                </a:solidFill>
              </a:rPr>
              <a:t> 등장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</a:rPr>
              <a:t>컷신</a:t>
            </a:r>
            <a:r>
              <a:rPr lang="ko-KR" altLang="en-US" sz="1000" dirty="0">
                <a:solidFill>
                  <a:schemeClr val="tx1"/>
                </a:solidFill>
              </a:rPr>
              <a:t> 등장 후 게임 결과로 이동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3DA065C7-1ED1-C9A9-76BC-19F02FD4F989}"/>
              </a:ext>
            </a:extLst>
          </p:cNvPr>
          <p:cNvSpPr/>
          <p:nvPr/>
        </p:nvSpPr>
        <p:spPr>
          <a:xfrm>
            <a:off x="7881729" y="2248616"/>
            <a:ext cx="2892287" cy="755404"/>
          </a:xfrm>
          <a:prstGeom prst="wedgeRectCallout">
            <a:avLst>
              <a:gd name="adj1" fmla="val -50842"/>
              <a:gd name="adj2" fmla="val 936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매칭 메뉴 등수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 게임 결과에서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등을 하였을 경우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매칭 메뉴에서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위로 변경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그 외에는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위로 유지된다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7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6435-8BC1-307F-FAD4-42807893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5475A3-F6AE-921B-C769-CA81F64B874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4A21F2-0982-D0F6-265D-C7C1EFFF0E1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7702AB-3F22-9516-4F29-C3F63530030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50978-BC0D-F578-FF80-824C93115ACB}"/>
              </a:ext>
            </a:extLst>
          </p:cNvPr>
          <p:cNvSpPr txBox="1"/>
          <p:nvPr/>
        </p:nvSpPr>
        <p:spPr>
          <a:xfrm>
            <a:off x="454785" y="707392"/>
            <a:ext cx="556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</a:t>
            </a:r>
            <a:r>
              <a:rPr lang="ko-KR" altLang="en-US" sz="2800" dirty="0" err="1">
                <a:solidFill>
                  <a:srgbClr val="0070C0"/>
                </a:solidFill>
              </a:rPr>
              <a:t>컷신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– GOOD ENDING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969619C-C450-CD48-D162-76A26CDE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5BD3C2-47C0-3C87-AFF3-B2F4203E7C77}"/>
              </a:ext>
            </a:extLst>
          </p:cNvPr>
          <p:cNvSpPr txBox="1"/>
          <p:nvPr/>
        </p:nvSpPr>
        <p:spPr>
          <a:xfrm>
            <a:off x="6506817" y="874643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들어가 있는 이미지는 예시 이미지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85A777-5E91-2421-2BE0-1599459B07D9}"/>
              </a:ext>
            </a:extLst>
          </p:cNvPr>
          <p:cNvGrpSpPr/>
          <p:nvPr/>
        </p:nvGrpSpPr>
        <p:grpSpPr>
          <a:xfrm>
            <a:off x="254265" y="1418052"/>
            <a:ext cx="11546796" cy="4765794"/>
            <a:chOff x="254265" y="1418052"/>
            <a:chExt cx="11546796" cy="476579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5F3A86-708C-66D2-D935-F9CCA676B8C6}"/>
                </a:ext>
              </a:extLst>
            </p:cNvPr>
            <p:cNvSpPr/>
            <p:nvPr/>
          </p:nvSpPr>
          <p:spPr>
            <a:xfrm>
              <a:off x="254265" y="1418052"/>
              <a:ext cx="11546796" cy="475085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AB859A6-3E11-6C8E-5779-18BAC4751567}"/>
                </a:ext>
              </a:extLst>
            </p:cNvPr>
            <p:cNvCxnSpPr>
              <a:cxnSpLocks/>
            </p:cNvCxnSpPr>
            <p:nvPr/>
          </p:nvCxnSpPr>
          <p:spPr>
            <a:xfrm>
              <a:off x="6027664" y="1418052"/>
              <a:ext cx="0" cy="47508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490CCFC-C059-996E-F5C7-1FFA68A498C7}"/>
                </a:ext>
              </a:extLst>
            </p:cNvPr>
            <p:cNvCxnSpPr>
              <a:cxnSpLocks/>
            </p:cNvCxnSpPr>
            <p:nvPr/>
          </p:nvCxnSpPr>
          <p:spPr>
            <a:xfrm>
              <a:off x="254265" y="3793481"/>
              <a:ext cx="115467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7CD77D-8CB7-D789-BB2E-00665FB1F438}"/>
                </a:ext>
              </a:extLst>
            </p:cNvPr>
            <p:cNvSpPr txBox="1"/>
            <p:nvPr/>
          </p:nvSpPr>
          <p:spPr>
            <a:xfrm>
              <a:off x="254265" y="1434044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4BE7A4-932F-A36F-885E-7D2B0B7A76D5}"/>
                </a:ext>
              </a:extLst>
            </p:cNvPr>
            <p:cNvSpPr txBox="1"/>
            <p:nvPr/>
          </p:nvSpPr>
          <p:spPr>
            <a:xfrm>
              <a:off x="6027664" y="1433890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2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15E89C-6526-D1E7-B797-02ACD6CFD8E4}"/>
                </a:ext>
              </a:extLst>
            </p:cNvPr>
            <p:cNvSpPr txBox="1"/>
            <p:nvPr/>
          </p:nvSpPr>
          <p:spPr>
            <a:xfrm>
              <a:off x="286521" y="3812085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3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536966-9371-0D5E-CD56-4C1C98E26B8C}"/>
                </a:ext>
              </a:extLst>
            </p:cNvPr>
            <p:cNvSpPr txBox="1"/>
            <p:nvPr/>
          </p:nvSpPr>
          <p:spPr>
            <a:xfrm>
              <a:off x="6027664" y="3814211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31B2DA-F1DE-CBD1-2BE0-A8F47404177D}"/>
                </a:ext>
              </a:extLst>
            </p:cNvPr>
            <p:cNvSpPr txBox="1"/>
            <p:nvPr/>
          </p:nvSpPr>
          <p:spPr>
            <a:xfrm>
              <a:off x="6027663" y="3113600"/>
              <a:ext cx="553709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캐릭터가 좋아하는 모습을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나타내는 장면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좋아하는 모습의 포즈 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한 손에 핸드폰을 들고 다른 손은 주먹을 쥔다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.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48F317-0C85-B76B-ECBE-F06D259CF4A8}"/>
                </a:ext>
              </a:extLst>
            </p:cNvPr>
            <p:cNvSpPr txBox="1"/>
            <p:nvPr/>
          </p:nvSpPr>
          <p:spPr>
            <a:xfrm>
              <a:off x="254265" y="5691380"/>
              <a:ext cx="21739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행복하면서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침대에서 책상으로 이동한다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350D86-4BF5-FF84-9389-5DB1CD6D11B0}"/>
                </a:ext>
              </a:extLst>
            </p:cNvPr>
            <p:cNvSpPr txBox="1"/>
            <p:nvPr/>
          </p:nvSpPr>
          <p:spPr>
            <a:xfrm>
              <a:off x="6027663" y="5722181"/>
              <a:ext cx="3018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콧노래 부르면서 의자에 앉아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노트북으로 일하는 뒷모습이 보이는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 descr="스크린샷, 텍스트, 만화 영화, 실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E0F5F95-515C-CA0C-4780-F760EDD15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91" r="15605" b="21904"/>
            <a:stretch/>
          </p:blipFill>
          <p:spPr>
            <a:xfrm>
              <a:off x="2644883" y="1535911"/>
              <a:ext cx="3283160" cy="218930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F5D378-6A53-AD98-365F-FCBED24F4DF3}"/>
                </a:ext>
              </a:extLst>
            </p:cNvPr>
            <p:cNvSpPr txBox="1"/>
            <p:nvPr/>
          </p:nvSpPr>
          <p:spPr>
            <a:xfrm>
              <a:off x="254265" y="3059213"/>
              <a:ext cx="2435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핸드폰 뒤에 후광 생성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핸드폰에는 </a:t>
              </a:r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r>
                <a:rPr lang="ko-KR" altLang="en-US" sz="1200" dirty="0">
                  <a:solidFill>
                    <a:schemeClr val="bg1"/>
                  </a:solidFill>
                </a:rPr>
                <a:t>등 달성 화면이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켜져 있는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89BD72-9180-0B14-AB8C-94DEAC1B7154}"/>
                </a:ext>
              </a:extLst>
            </p:cNvPr>
            <p:cNvSpPr txBox="1"/>
            <p:nvPr/>
          </p:nvSpPr>
          <p:spPr>
            <a:xfrm>
              <a:off x="2644883" y="3463608"/>
              <a:ext cx="2678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후광 예시 이미지 </a:t>
              </a:r>
              <a:r>
                <a:rPr lang="en-US" altLang="ko-KR" sz="1100" dirty="0">
                  <a:solidFill>
                    <a:schemeClr val="bg1"/>
                  </a:solidFill>
                </a:rPr>
                <a:t>: </a:t>
              </a:r>
              <a:r>
                <a:rPr lang="ko-KR" altLang="en-US" sz="1100" dirty="0">
                  <a:solidFill>
                    <a:schemeClr val="bg1"/>
                  </a:solidFill>
                </a:rPr>
                <a:t>내 전골에 뭐 넣었어</a:t>
              </a:r>
            </a:p>
          </p:txBody>
        </p:sp>
        <p:pic>
          <p:nvPicPr>
            <p:cNvPr id="17" name="그림 16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65769E1-96C5-5EF8-1BB9-8FDE97E42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467" y="4226403"/>
              <a:ext cx="1369048" cy="1369048"/>
            </a:xfrm>
            <a:prstGeom prst="rect">
              <a:avLst/>
            </a:prstGeom>
          </p:spPr>
        </p:pic>
        <p:pic>
          <p:nvPicPr>
            <p:cNvPr id="19" name="그래픽 18" descr="악보 단색으로 채워진">
              <a:extLst>
                <a:ext uri="{FF2B5EF4-FFF2-40B4-BE49-F238E27FC236}">
                  <a16:creationId xmlns:a16="http://schemas.microsoft.com/office/drawing/2014/main" id="{927C9DAB-C339-7507-54BE-04841372E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4854" y="4039557"/>
              <a:ext cx="649557" cy="649557"/>
            </a:xfrm>
            <a:prstGeom prst="rect">
              <a:avLst/>
            </a:prstGeom>
          </p:spPr>
        </p:pic>
        <p:pic>
          <p:nvPicPr>
            <p:cNvPr id="20" name="그래픽 19" descr="침대 단색으로 채워진">
              <a:extLst>
                <a:ext uri="{FF2B5EF4-FFF2-40B4-BE49-F238E27FC236}">
                  <a16:creationId xmlns:a16="http://schemas.microsoft.com/office/drawing/2014/main" id="{5A069CF1-0C24-BA29-986B-8D3DCFC6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5633" y="4618705"/>
              <a:ext cx="914400" cy="914400"/>
            </a:xfrm>
            <a:prstGeom prst="rect">
              <a:avLst/>
            </a:prstGeom>
          </p:spPr>
        </p:pic>
        <p:pic>
          <p:nvPicPr>
            <p:cNvPr id="21" name="그래픽 20" descr="책상 단색으로 채워진">
              <a:extLst>
                <a:ext uri="{FF2B5EF4-FFF2-40B4-BE49-F238E27FC236}">
                  <a16:creationId xmlns:a16="http://schemas.microsoft.com/office/drawing/2014/main" id="{AC9D3D82-00BC-05DB-A143-B9F547E8E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49999" y="4584377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걷기 단색으로 채워진">
              <a:extLst>
                <a:ext uri="{FF2B5EF4-FFF2-40B4-BE49-F238E27FC236}">
                  <a16:creationId xmlns:a16="http://schemas.microsoft.com/office/drawing/2014/main" id="{FD2EB6B7-E8BE-759C-C77E-73E612E9C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4534" y="4516113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악보 단색으로 채워진">
              <a:extLst>
                <a:ext uri="{FF2B5EF4-FFF2-40B4-BE49-F238E27FC236}">
                  <a16:creationId xmlns:a16="http://schemas.microsoft.com/office/drawing/2014/main" id="{A5DFEC43-1C10-B183-9BEF-9E9333888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6896" y="4296394"/>
              <a:ext cx="476232" cy="476232"/>
            </a:xfrm>
            <a:prstGeom prst="rect">
              <a:avLst/>
            </a:prstGeom>
          </p:spPr>
        </p:pic>
        <p:pic>
          <p:nvPicPr>
            <p:cNvPr id="31" name="그림 30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4D39518-57DF-AEFD-165E-BB9C04429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564" y="1864782"/>
              <a:ext cx="1362030" cy="1362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97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AD158-B781-6C45-E8CE-6FA2FE28C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A9B59D2-02E0-1E2F-DDB0-05CE09DD353A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59269B-919F-A0C3-3D34-D96D7DEC021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8CA54E-F77A-A863-457C-B6532392AC4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76DCBE-F24B-FB61-A607-CB86F5E760AD}"/>
              </a:ext>
            </a:extLst>
          </p:cNvPr>
          <p:cNvSpPr txBox="1"/>
          <p:nvPr/>
        </p:nvSpPr>
        <p:spPr>
          <a:xfrm>
            <a:off x="454785" y="707392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</a:t>
            </a:r>
            <a:r>
              <a:rPr lang="ko-KR" altLang="en-US" sz="2800" dirty="0" err="1">
                <a:solidFill>
                  <a:srgbClr val="0070C0"/>
                </a:solidFill>
              </a:rPr>
              <a:t>컷신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– BAD ENDING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637B6C8-82DA-5D62-BD67-7F696BC9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E487B9-7068-C768-E627-30AC5B0D2941}"/>
              </a:ext>
            </a:extLst>
          </p:cNvPr>
          <p:cNvGrpSpPr/>
          <p:nvPr/>
        </p:nvGrpSpPr>
        <p:grpSpPr>
          <a:xfrm>
            <a:off x="254265" y="1418052"/>
            <a:ext cx="11520000" cy="4680000"/>
            <a:chOff x="353656" y="1453481"/>
            <a:chExt cx="11520000" cy="468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85A304-E8F3-DC6E-7DCC-C6FC9FF771EB}"/>
                </a:ext>
              </a:extLst>
            </p:cNvPr>
            <p:cNvSpPr/>
            <p:nvPr/>
          </p:nvSpPr>
          <p:spPr>
            <a:xfrm>
              <a:off x="353656" y="1453481"/>
              <a:ext cx="11520000" cy="4680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86947BD-9C34-D505-D052-120FA9D1C05B}"/>
                </a:ext>
              </a:extLst>
            </p:cNvPr>
            <p:cNvCxnSpPr>
              <a:cxnSpLocks/>
            </p:cNvCxnSpPr>
            <p:nvPr/>
          </p:nvCxnSpPr>
          <p:spPr>
            <a:xfrm>
              <a:off x="6113657" y="1453481"/>
              <a:ext cx="0" cy="46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6A22A8A-3697-585E-4EF5-74AAF32394C5}"/>
                </a:ext>
              </a:extLst>
            </p:cNvPr>
            <p:cNvCxnSpPr>
              <a:cxnSpLocks/>
            </p:cNvCxnSpPr>
            <p:nvPr/>
          </p:nvCxnSpPr>
          <p:spPr>
            <a:xfrm>
              <a:off x="353656" y="3793481"/>
              <a:ext cx="1152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9F6184-ABAE-68DA-3474-8C397BC97FED}"/>
                </a:ext>
              </a:extLst>
            </p:cNvPr>
            <p:cNvSpPr txBox="1"/>
            <p:nvPr/>
          </p:nvSpPr>
          <p:spPr>
            <a:xfrm>
              <a:off x="353656" y="1469235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EFF07B-3228-6CB3-D679-6EE63D405337}"/>
                </a:ext>
              </a:extLst>
            </p:cNvPr>
            <p:cNvSpPr txBox="1"/>
            <p:nvPr/>
          </p:nvSpPr>
          <p:spPr>
            <a:xfrm>
              <a:off x="6113657" y="1469083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2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ABD87-928B-29D3-454F-E40A656A6ACC}"/>
                </a:ext>
              </a:extLst>
            </p:cNvPr>
            <p:cNvSpPr txBox="1"/>
            <p:nvPr/>
          </p:nvSpPr>
          <p:spPr>
            <a:xfrm>
              <a:off x="385837" y="3811808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3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9015E8-1276-7BA5-B078-F95964E9F5DF}"/>
                </a:ext>
              </a:extLst>
            </p:cNvPr>
            <p:cNvSpPr txBox="1"/>
            <p:nvPr/>
          </p:nvSpPr>
          <p:spPr>
            <a:xfrm>
              <a:off x="6113657" y="3813902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33C9BE-46EA-544A-0955-CD2DB6841CBF}"/>
                </a:ext>
              </a:extLst>
            </p:cNvPr>
            <p:cNvSpPr txBox="1"/>
            <p:nvPr/>
          </p:nvSpPr>
          <p:spPr>
            <a:xfrm>
              <a:off x="353656" y="3324260"/>
              <a:ext cx="2710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핸드폰 주변에 우중충한 분위기 표현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r>
                <a:rPr lang="ko-KR" altLang="en-US" sz="1200" dirty="0">
                  <a:solidFill>
                    <a:schemeClr val="bg1"/>
                  </a:solidFill>
                </a:rPr>
                <a:t>등 했다는 장면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9F30A5-C4A9-AAA9-8488-1BCAA2787712}"/>
                </a:ext>
              </a:extLst>
            </p:cNvPr>
            <p:cNvSpPr txBox="1"/>
            <p:nvPr/>
          </p:nvSpPr>
          <p:spPr>
            <a:xfrm>
              <a:off x="6134639" y="3338272"/>
              <a:ext cx="1986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캐릭터가 슬퍼하는 모습을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나타내는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B487E-2FB9-D755-3E8A-B971297DFED0}"/>
                </a:ext>
              </a:extLst>
            </p:cNvPr>
            <p:cNvSpPr txBox="1"/>
            <p:nvPr/>
          </p:nvSpPr>
          <p:spPr>
            <a:xfrm>
              <a:off x="353656" y="5664260"/>
              <a:ext cx="2919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한숨을 쉬면서 어깨를 축 늘어뜨린 채로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책상으로 터벅터벅 걸어간다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692540-99D8-371A-BBB8-F16C543B806F}"/>
                </a:ext>
              </a:extLst>
            </p:cNvPr>
            <p:cNvSpPr txBox="1"/>
            <p:nvPr/>
          </p:nvSpPr>
          <p:spPr>
            <a:xfrm>
              <a:off x="6154517" y="5664260"/>
              <a:ext cx="4567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굿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엔딩과는 대비되게 캐릭터 주변에 우중충한 분위기가 흐르며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책상위에서 작업을 하기 시작하는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pic>
          <p:nvPicPr>
            <p:cNvPr id="16" name="그림 15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58459DB-2287-258A-38C9-8520A0CF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302" y="4012667"/>
              <a:ext cx="1471157" cy="1471157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8C637B-7AF0-58EB-6C6D-0238CB0A67DA}"/>
                </a:ext>
              </a:extLst>
            </p:cNvPr>
            <p:cNvGrpSpPr/>
            <p:nvPr/>
          </p:nvGrpSpPr>
          <p:grpSpPr>
            <a:xfrm>
              <a:off x="1645633" y="4584377"/>
              <a:ext cx="2818766" cy="948728"/>
              <a:chOff x="2229359" y="4490119"/>
              <a:chExt cx="2818766" cy="948728"/>
            </a:xfrm>
          </p:grpSpPr>
          <p:pic>
            <p:nvPicPr>
              <p:cNvPr id="18" name="그림 17" descr="블랙, 어둠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951FFAF-5EA4-93AC-7BDD-163B74EFF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1881" y="4490119"/>
                <a:ext cx="742214" cy="742214"/>
              </a:xfrm>
              <a:prstGeom prst="rect">
                <a:avLst/>
              </a:prstGeom>
            </p:spPr>
          </p:pic>
          <p:pic>
            <p:nvPicPr>
              <p:cNvPr id="20" name="그래픽 19" descr="침대 단색으로 채워진">
                <a:extLst>
                  <a:ext uri="{FF2B5EF4-FFF2-40B4-BE49-F238E27FC236}">
                    <a16:creationId xmlns:a16="http://schemas.microsoft.com/office/drawing/2014/main" id="{3520CA8D-D5EB-7FD5-7492-854949A6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29359" y="452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그래픽 21" descr="책상 단색으로 채워진">
                <a:extLst>
                  <a:ext uri="{FF2B5EF4-FFF2-40B4-BE49-F238E27FC236}">
                    <a16:creationId xmlns:a16="http://schemas.microsoft.com/office/drawing/2014/main" id="{7C99AD0A-B7C2-06FF-E6C3-3C8535F02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33725" y="449011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5" name="그림 24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EDEE6BD-3A04-9CC4-9142-A8C05D4E9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825" y="1807182"/>
              <a:ext cx="1199662" cy="119966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ADD3FD-2B05-14FB-6EE8-A3FD272140CA}"/>
                </a:ext>
              </a:extLst>
            </p:cNvPr>
            <p:cNvSpPr/>
            <p:nvPr/>
          </p:nvSpPr>
          <p:spPr>
            <a:xfrm>
              <a:off x="2710070" y="2199861"/>
              <a:ext cx="1292086" cy="6824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r>
                <a:rPr lang="ko-KR" altLang="en-US" sz="1400" dirty="0"/>
                <a:t>등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달성 화면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8766FA-DAD8-86CD-DB93-ED3648D9BB46}"/>
                </a:ext>
              </a:extLst>
            </p:cNvPr>
            <p:cNvCxnSpPr/>
            <p:nvPr/>
          </p:nvCxnSpPr>
          <p:spPr>
            <a:xfrm>
              <a:off x="2405270" y="2199861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F959E21-D4E9-CB65-88A1-633BE7AC52F0}"/>
                </a:ext>
              </a:extLst>
            </p:cNvPr>
            <p:cNvCxnSpPr/>
            <p:nvPr/>
          </p:nvCxnSpPr>
          <p:spPr>
            <a:xfrm>
              <a:off x="2560033" y="1924879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2EC1D4B-6D49-027D-FB47-E5AF618D3231}"/>
                </a:ext>
              </a:extLst>
            </p:cNvPr>
            <p:cNvCxnSpPr/>
            <p:nvPr/>
          </p:nvCxnSpPr>
          <p:spPr>
            <a:xfrm>
              <a:off x="4068418" y="2082164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9B3C1A6-9468-8FE1-1FE1-518D6B5BD123}"/>
                </a:ext>
              </a:extLst>
            </p:cNvPr>
            <p:cNvCxnSpPr/>
            <p:nvPr/>
          </p:nvCxnSpPr>
          <p:spPr>
            <a:xfrm>
              <a:off x="4223181" y="1807182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8418D9B-39CD-6EB3-C278-F419D72F344E}"/>
                </a:ext>
              </a:extLst>
            </p:cNvPr>
            <p:cNvCxnSpPr>
              <a:cxnSpLocks/>
            </p:cNvCxnSpPr>
            <p:nvPr/>
          </p:nvCxnSpPr>
          <p:spPr>
            <a:xfrm>
              <a:off x="3315782" y="1865244"/>
              <a:ext cx="0" cy="216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74EB4A5-71FC-F103-A2B1-F10F700C740B}"/>
                </a:ext>
              </a:extLst>
            </p:cNvPr>
            <p:cNvCxnSpPr>
              <a:cxnSpLocks/>
            </p:cNvCxnSpPr>
            <p:nvPr/>
          </p:nvCxnSpPr>
          <p:spPr>
            <a:xfrm>
              <a:off x="3470545" y="1590262"/>
              <a:ext cx="0" cy="390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1884B8D-A061-2E45-E34D-4AB131A83BA5}"/>
              </a:ext>
            </a:extLst>
          </p:cNvPr>
          <p:cNvSpPr txBox="1"/>
          <p:nvPr/>
        </p:nvSpPr>
        <p:spPr>
          <a:xfrm>
            <a:off x="6506817" y="874643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들어가 있는 이미지는 예시 이미지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57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88F7E-7DA5-0E10-0CDD-6164D317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9" y="3175725"/>
            <a:ext cx="10727921" cy="6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94AFF-9280-06FB-5947-016D8064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848BD0-9F9F-7857-7AF4-50CFB57B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DF2AFE-E154-E558-75B8-FB8B6628ADE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E9BE5-6806-87FF-5423-EF579B1A9D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75A3BE-E366-9854-ABE0-8189E16C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C0F07-40D7-3F04-405C-5BBD2D42806B}"/>
              </a:ext>
            </a:extLst>
          </p:cNvPr>
          <p:cNvSpPr txBox="1"/>
          <p:nvPr/>
        </p:nvSpPr>
        <p:spPr>
          <a:xfrm>
            <a:off x="454785" y="70739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튜토리얼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DD36C-A721-BF92-6880-2E818EC6E83F}"/>
              </a:ext>
            </a:extLst>
          </p:cNvPr>
          <p:cNvSpPr txBox="1"/>
          <p:nvPr/>
        </p:nvSpPr>
        <p:spPr>
          <a:xfrm>
            <a:off x="554527" y="5077839"/>
            <a:ext cx="495520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본게임을 처음 실행했을 경우에만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버튼을 통해 페이지를 넘겨서 내용을 확인할 수 있다</a:t>
            </a:r>
            <a:r>
              <a:rPr lang="en-US" altLang="ko-KR" sz="14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1076F-105D-4A1B-CB04-8E0D722025E3}"/>
              </a:ext>
            </a:extLst>
          </p:cNvPr>
          <p:cNvGrpSpPr/>
          <p:nvPr/>
        </p:nvGrpSpPr>
        <p:grpSpPr>
          <a:xfrm>
            <a:off x="454785" y="1714226"/>
            <a:ext cx="11196222" cy="2880000"/>
            <a:chOff x="454785" y="1508564"/>
            <a:chExt cx="11196222" cy="2880000"/>
          </a:xfrm>
        </p:grpSpPr>
        <p:pic>
          <p:nvPicPr>
            <p:cNvPr id="4" name="그림 3" descr="텍스트, 스크린샷, 멀티미디어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EB076C3-6977-3AB2-65EC-FC467721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85" y="1508564"/>
              <a:ext cx="3443350" cy="2880000"/>
            </a:xfrm>
            <a:prstGeom prst="rect">
              <a:avLst/>
            </a:prstGeom>
          </p:spPr>
        </p:pic>
        <p:pic>
          <p:nvPicPr>
            <p:cNvPr id="9" name="그림 8" descr="텍스트, 스크린샷, 멀티미디어,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ACD2FA-396F-14DC-CE85-D5BDADE1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221" y="1508564"/>
              <a:ext cx="3443350" cy="2880000"/>
            </a:xfrm>
            <a:prstGeom prst="rect">
              <a:avLst/>
            </a:prstGeom>
          </p:spPr>
        </p:pic>
        <p:pic>
          <p:nvPicPr>
            <p:cNvPr id="14" name="그림 13" descr="텍스트, 전자제품, 스크린샷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4B583E-7818-4D18-89E5-F37433C3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657" y="1508564"/>
              <a:ext cx="3443350" cy="288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8384CF-3E53-3DE4-2359-E39A8D2FCB10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88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F0A3-7B44-1E85-BC6F-12A05BF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3069619-3668-B695-6A7A-0E493679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35DDEC-E93A-96B8-4544-E6A0BC73C2F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C46DFB-4D4F-9E2D-5C5B-A5FD2645D61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14524D-5D93-14BB-82C5-B36B288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2946C-130E-213D-ACB6-34EAB4BC4CF4}"/>
              </a:ext>
            </a:extLst>
          </p:cNvPr>
          <p:cNvSpPr txBox="1"/>
          <p:nvPr/>
        </p:nvSpPr>
        <p:spPr>
          <a:xfrm>
            <a:off x="454785" y="707392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메뉴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D54D5C-51B0-4C28-14C4-2955E4772752}"/>
              </a:ext>
            </a:extLst>
          </p:cNvPr>
          <p:cNvGrpSpPr/>
          <p:nvPr/>
        </p:nvGrpSpPr>
        <p:grpSpPr>
          <a:xfrm>
            <a:off x="226944" y="1446537"/>
            <a:ext cx="5363818" cy="3017148"/>
            <a:chOff x="6197048" y="1773290"/>
            <a:chExt cx="5363818" cy="3017148"/>
          </a:xfrm>
        </p:grpSpPr>
        <p:pic>
          <p:nvPicPr>
            <p:cNvPr id="14" name="그림 13" descr="아니메, 일러스트레이션, 클립아트, 만화 영화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1DE1C8-E2B4-C747-B1C3-27C0B85D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048" y="1773290"/>
              <a:ext cx="5363818" cy="30171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DF8F7-3793-971F-D818-24087BE08B00}"/>
                </a:ext>
              </a:extLst>
            </p:cNvPr>
            <p:cNvSpPr txBox="1"/>
            <p:nvPr/>
          </p:nvSpPr>
          <p:spPr>
            <a:xfrm>
              <a:off x="6197048" y="3503836"/>
              <a:ext cx="207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Touch to Start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pic>
          <p:nvPicPr>
            <p:cNvPr id="20" name="그림 19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7484C7-2E94-BF18-9C59-FDC0934D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147" y="2158863"/>
              <a:ext cx="1303888" cy="93134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ABF971-67E8-43AE-D196-8165750683BF}"/>
              </a:ext>
            </a:extLst>
          </p:cNvPr>
          <p:cNvSpPr txBox="1"/>
          <p:nvPr/>
        </p:nvSpPr>
        <p:spPr>
          <a:xfrm>
            <a:off x="554527" y="5077839"/>
            <a:ext cx="586090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메인 화면에서 화면을 터치하게 되면 메뉴 화면으로 넘어가게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메뉴 화면에서는 현재 랭킹과 </a:t>
            </a:r>
            <a:r>
              <a:rPr lang="ko-KR" altLang="en-US" sz="1400" dirty="0" err="1"/>
              <a:t>더불어서</a:t>
            </a:r>
            <a:r>
              <a:rPr lang="ko-KR" altLang="en-US" sz="1400" dirty="0"/>
              <a:t> 순위표를 확인 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매칭 </a:t>
            </a:r>
            <a:r>
              <a:rPr lang="en-US" altLang="ko-KR" sz="1400" dirty="0"/>
              <a:t>UI</a:t>
            </a:r>
            <a:r>
              <a:rPr lang="ko-KR" altLang="en-US" sz="1400" dirty="0"/>
              <a:t>가 등장한다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1E5FD-21D4-C071-869F-EE95E615845D}"/>
              </a:ext>
            </a:extLst>
          </p:cNvPr>
          <p:cNvSpPr txBox="1"/>
          <p:nvPr/>
        </p:nvSpPr>
        <p:spPr>
          <a:xfrm>
            <a:off x="2215394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메인 화면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FA89-0671-629A-A447-4E9B0937EACB}"/>
              </a:ext>
            </a:extLst>
          </p:cNvPr>
          <p:cNvSpPr txBox="1"/>
          <p:nvPr/>
        </p:nvSpPr>
        <p:spPr>
          <a:xfrm>
            <a:off x="8084450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메뉴 화면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E166-D228-AF1C-0259-FBB7B7D36D6C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282DBC-17BA-A849-BD55-23C1C012A3DA}"/>
              </a:ext>
            </a:extLst>
          </p:cNvPr>
          <p:cNvGrpSpPr/>
          <p:nvPr/>
        </p:nvGrpSpPr>
        <p:grpSpPr>
          <a:xfrm>
            <a:off x="6096000" y="1446537"/>
            <a:ext cx="5363818" cy="3017790"/>
            <a:chOff x="6096000" y="1446537"/>
            <a:chExt cx="5363818" cy="3017790"/>
          </a:xfrm>
        </p:grpSpPr>
        <p:pic>
          <p:nvPicPr>
            <p:cNvPr id="9" name="그림 8" descr="일렉트릭 블루, 하늘빛, 하늘, 아쿠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831A85E-C020-1EFC-7D71-91B6084E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4"/>
            <a:stretch/>
          </p:blipFill>
          <p:spPr>
            <a:xfrm>
              <a:off x="6096000" y="1446537"/>
              <a:ext cx="5363818" cy="301779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5E9C426-5AD2-79E9-6537-D48D5C5A2971}"/>
                </a:ext>
              </a:extLst>
            </p:cNvPr>
            <p:cNvSpPr/>
            <p:nvPr/>
          </p:nvSpPr>
          <p:spPr>
            <a:xfrm>
              <a:off x="9508745" y="3923782"/>
              <a:ext cx="1838739" cy="421557"/>
            </a:xfrm>
            <a:prstGeom prst="roundRect">
              <a:avLst>
                <a:gd name="adj" fmla="val 3484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매칭 시작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678DD-3794-E127-94D4-DE54B808C5FF}"/>
                </a:ext>
              </a:extLst>
            </p:cNvPr>
            <p:cNvSpPr txBox="1"/>
            <p:nvPr/>
          </p:nvSpPr>
          <p:spPr>
            <a:xfrm>
              <a:off x="9599907" y="3704454"/>
              <a:ext cx="1669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시즌 종료까지 </a:t>
              </a:r>
              <a:r>
                <a:rPr lang="en-US" altLang="ko-KR" sz="800" dirty="0">
                  <a:solidFill>
                    <a:srgbClr val="FF0000"/>
                  </a:solidFill>
                </a:rPr>
                <a:t>10</a:t>
              </a:r>
              <a:r>
                <a:rPr lang="ko-KR" altLang="en-US" sz="800" dirty="0">
                  <a:solidFill>
                    <a:srgbClr val="FF0000"/>
                  </a:solidFill>
                </a:rPr>
                <a:t>분 남았습니다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!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pic>
          <p:nvPicPr>
            <p:cNvPr id="28" name="그림 27" descr="픽셀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727F72B-9DE0-927C-C9D4-DFAFC5E4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400"/>
            <a:stretch/>
          </p:blipFill>
          <p:spPr>
            <a:xfrm>
              <a:off x="8610600" y="2584135"/>
              <a:ext cx="553220" cy="931349"/>
            </a:xfrm>
            <a:prstGeom prst="rect">
              <a:avLst/>
            </a:prstGeom>
          </p:spPr>
        </p:pic>
        <p:pic>
          <p:nvPicPr>
            <p:cNvPr id="17" name="그림 16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577953F-9883-9360-0BDE-58A729C6E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599" y="1521798"/>
              <a:ext cx="849277" cy="60662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D4CBF-F7A4-7C88-B4DE-93ECF7653A61}"/>
                </a:ext>
              </a:extLst>
            </p:cNvPr>
            <p:cNvSpPr txBox="1"/>
            <p:nvPr/>
          </p:nvSpPr>
          <p:spPr>
            <a:xfrm>
              <a:off x="10007070" y="33331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시즌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DB4DD0F-9B8D-B21E-D362-F0D310C7B114}"/>
                </a:ext>
              </a:extLst>
            </p:cNvPr>
            <p:cNvGrpSpPr/>
            <p:nvPr/>
          </p:nvGrpSpPr>
          <p:grpSpPr>
            <a:xfrm>
              <a:off x="6279244" y="2203684"/>
              <a:ext cx="1495074" cy="1692250"/>
              <a:chOff x="6171310" y="2150880"/>
              <a:chExt cx="1495074" cy="169225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EFC5882-7080-191D-22E6-9493E3732B0B}"/>
                  </a:ext>
                </a:extLst>
              </p:cNvPr>
              <p:cNvSpPr/>
              <p:nvPr/>
            </p:nvSpPr>
            <p:spPr>
              <a:xfrm>
                <a:off x="6171310" y="2150880"/>
                <a:ext cx="1495074" cy="16922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5D1279-6153-8D91-535F-95E7AD69B631}"/>
                  </a:ext>
                </a:extLst>
              </p:cNvPr>
              <p:cNvSpPr txBox="1"/>
              <p:nvPr/>
            </p:nvSpPr>
            <p:spPr>
              <a:xfrm>
                <a:off x="6491487" y="2995390"/>
                <a:ext cx="8194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순위 </a:t>
                </a:r>
                <a:r>
                  <a:rPr lang="en-US" altLang="ko-KR" sz="1200" dirty="0"/>
                  <a:t>:2</a:t>
                </a:r>
                <a:r>
                  <a:rPr lang="ko-KR" altLang="en-US" sz="12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7E6E9D-211F-0491-92F5-9C4E17E5D722}"/>
                  </a:ext>
                </a:extLst>
              </p:cNvPr>
              <p:cNvSpPr txBox="1"/>
              <p:nvPr/>
            </p:nvSpPr>
            <p:spPr>
              <a:xfrm>
                <a:off x="6497899" y="3293161"/>
                <a:ext cx="8418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승점 </a:t>
                </a:r>
                <a:r>
                  <a:rPr lang="en-US" altLang="ko-KR" sz="1000" dirty="0"/>
                  <a:t>: 2055</a:t>
                </a:r>
                <a:endParaRPr lang="ko-KR" altLang="en-US" sz="10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3455F99-7228-174C-32CD-C708743BD7FA}"/>
                  </a:ext>
                </a:extLst>
              </p:cNvPr>
              <p:cNvSpPr/>
              <p:nvPr/>
            </p:nvSpPr>
            <p:spPr>
              <a:xfrm>
                <a:off x="6556713" y="2229242"/>
                <a:ext cx="689003" cy="5209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티어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B4FA06-3BEF-0696-C15D-686064C08F12}"/>
                  </a:ext>
                </a:extLst>
              </p:cNvPr>
              <p:cNvSpPr txBox="1"/>
              <p:nvPr/>
            </p:nvSpPr>
            <p:spPr>
              <a:xfrm>
                <a:off x="6171311" y="3479782"/>
                <a:ext cx="14950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 최고 점수 </a:t>
                </a:r>
                <a:r>
                  <a:rPr lang="en-US" altLang="ko-KR" sz="1000" dirty="0"/>
                  <a:t>: 78000</a:t>
                </a:r>
                <a:endParaRPr lang="ko-KR" altLang="en-US" sz="10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EF9986-47F3-8C3C-D0F8-7D49A74375B7}"/>
                  </a:ext>
                </a:extLst>
              </p:cNvPr>
              <p:cNvSpPr txBox="1"/>
              <p:nvPr/>
            </p:nvSpPr>
            <p:spPr>
              <a:xfrm>
                <a:off x="6473854" y="2749786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/>
                  <a:t>티어</a:t>
                </a:r>
                <a:r>
                  <a:rPr lang="ko-KR" altLang="en-US" sz="1200" b="1" dirty="0"/>
                  <a:t> 이름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28580B-CCC4-0DCB-51EA-1481F6C0E760}"/>
                </a:ext>
              </a:extLst>
            </p:cNvPr>
            <p:cNvSpPr/>
            <p:nvPr/>
          </p:nvSpPr>
          <p:spPr>
            <a:xfrm>
              <a:off x="9661818" y="1724313"/>
              <a:ext cx="1607136" cy="26922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00:00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그림 38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DFC4758-F7CF-DFE1-A3D2-E27D610B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4493" y="1767964"/>
              <a:ext cx="198000" cy="180000"/>
            </a:xfrm>
            <a:prstGeom prst="rect">
              <a:avLst/>
            </a:prstGeom>
          </p:spPr>
        </p:pic>
        <p:pic>
          <p:nvPicPr>
            <p:cNvPr id="40" name="그림 39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170DF10-DEE0-B17E-93F6-A8F49493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4940" y="1767964"/>
              <a:ext cx="198000" cy="180000"/>
            </a:xfrm>
            <a:prstGeom prst="rect">
              <a:avLst/>
            </a:prstGeom>
          </p:spPr>
        </p:pic>
        <p:pic>
          <p:nvPicPr>
            <p:cNvPr id="41" name="그림 40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8469ADC-5A09-3B04-9972-01F40861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386" y="1767964"/>
              <a:ext cx="198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1727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C5B3-DDE2-7E8E-DBC2-9AE2B51B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6214294-6386-FF77-26BD-9DC95AB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9B648-6AB3-D95A-F494-14525DF781C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405179-34FF-4713-4A97-B9465F9A962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3D4D5E9-6633-496E-95EF-15D96CC5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AA00D-A4C4-424B-4978-AF22E3BED3CA}"/>
              </a:ext>
            </a:extLst>
          </p:cNvPr>
          <p:cNvSpPr txBox="1"/>
          <p:nvPr/>
        </p:nvSpPr>
        <p:spPr>
          <a:xfrm>
            <a:off x="454785" y="707392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매칭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722F4-6EFA-6746-C48A-9038924E7A84}"/>
              </a:ext>
            </a:extLst>
          </p:cNvPr>
          <p:cNvSpPr txBox="1"/>
          <p:nvPr/>
        </p:nvSpPr>
        <p:spPr>
          <a:xfrm>
            <a:off x="554527" y="5299683"/>
            <a:ext cx="694292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등장하게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NPC</a:t>
            </a:r>
            <a:r>
              <a:rPr lang="ko-KR" altLang="en-US" sz="1400" dirty="0"/>
              <a:t>와 매칭이 된다는 연출을 위해 </a:t>
            </a:r>
            <a:r>
              <a:rPr lang="en-US" altLang="ko-KR" sz="1400" dirty="0"/>
              <a:t>2</a:t>
            </a:r>
            <a:r>
              <a:rPr lang="ko-KR" altLang="en-US" sz="1400" dirty="0"/>
              <a:t>초간 등장하는 </a:t>
            </a:r>
            <a:r>
              <a:rPr lang="en-US" altLang="ko-KR" sz="1400" dirty="0"/>
              <a:t>UI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 중앙에 </a:t>
            </a:r>
            <a:r>
              <a:rPr lang="en-US" altLang="ko-KR" sz="1400" dirty="0"/>
              <a:t>UI</a:t>
            </a:r>
            <a:r>
              <a:rPr lang="ko-KR" altLang="en-US" sz="1400" dirty="0"/>
              <a:t>가 뜨면서 배경은 어둡게 처리된다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중에서 </a:t>
            </a:r>
            <a:r>
              <a:rPr lang="en-US" altLang="ko-KR" sz="1400" dirty="0"/>
              <a:t>2</a:t>
            </a:r>
            <a:r>
              <a:rPr lang="ko-KR" altLang="en-US" sz="1400" dirty="0"/>
              <a:t>초가 지나면 매칭 완료로 글자가 변경되면서 게임을 시작하게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A8B28C-CDA5-F782-3F89-267E215263B1}"/>
              </a:ext>
            </a:extLst>
          </p:cNvPr>
          <p:cNvGrpSpPr/>
          <p:nvPr/>
        </p:nvGrpSpPr>
        <p:grpSpPr>
          <a:xfrm>
            <a:off x="753508" y="1360397"/>
            <a:ext cx="6815351" cy="3834451"/>
            <a:chOff x="753508" y="1360397"/>
            <a:chExt cx="6815351" cy="38344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F6030B-A675-0A9B-FA06-3235F4E19116}"/>
                </a:ext>
              </a:extLst>
            </p:cNvPr>
            <p:cNvGrpSpPr/>
            <p:nvPr/>
          </p:nvGrpSpPr>
          <p:grpSpPr>
            <a:xfrm>
              <a:off x="753508" y="1360397"/>
              <a:ext cx="6815351" cy="3834451"/>
              <a:chOff x="6096000" y="1446537"/>
              <a:chExt cx="5363818" cy="3017790"/>
            </a:xfrm>
          </p:grpSpPr>
          <p:pic>
            <p:nvPicPr>
              <p:cNvPr id="9" name="그림 8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CB6AB72-F558-EE35-F3D9-B0615895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4"/>
              <a:stretch/>
            </p:blipFill>
            <p:spPr>
              <a:xfrm>
                <a:off x="6096000" y="1446537"/>
                <a:ext cx="5363818" cy="3017790"/>
              </a:xfrm>
              <a:prstGeom prst="rect">
                <a:avLst/>
              </a:prstGeom>
            </p:spPr>
          </p:pic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766071-1BD8-57D4-2564-9DF6A70ECA56}"/>
                  </a:ext>
                </a:extLst>
              </p:cNvPr>
              <p:cNvSpPr/>
              <p:nvPr/>
            </p:nvSpPr>
            <p:spPr>
              <a:xfrm>
                <a:off x="9508745" y="3923782"/>
                <a:ext cx="1838739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매칭 시작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750922-FB9E-7E27-17D9-7A914EF2E36A}"/>
                  </a:ext>
                </a:extLst>
              </p:cNvPr>
              <p:cNvSpPr txBox="1"/>
              <p:nvPr/>
            </p:nvSpPr>
            <p:spPr>
              <a:xfrm>
                <a:off x="9599907" y="4152795"/>
                <a:ext cx="1676912" cy="19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rgbClr val="FF0000"/>
                    </a:solidFill>
                  </a:rPr>
                  <a:t>시즌 종료까지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분 남았습니다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!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그림 27" descr="픽셀, 스크린샷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DE5E239-6541-43CF-F7E4-FCDB25C93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400"/>
              <a:stretch/>
            </p:blipFill>
            <p:spPr>
              <a:xfrm>
                <a:off x="7304469" y="2597306"/>
                <a:ext cx="694208" cy="11687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F82AC3-94AD-0B66-7E61-6E22FE2B35BB}"/>
                  </a:ext>
                </a:extLst>
              </p:cNvPr>
              <p:cNvSpPr/>
              <p:nvPr/>
            </p:nvSpPr>
            <p:spPr>
              <a:xfrm>
                <a:off x="9515061" y="1961322"/>
                <a:ext cx="1838739" cy="16295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781F9AD-81F7-4CBD-5E9A-624457CA0F60}"/>
                  </a:ext>
                </a:extLst>
              </p:cNvPr>
              <p:cNvSpPr/>
              <p:nvPr/>
            </p:nvSpPr>
            <p:spPr>
              <a:xfrm>
                <a:off x="9818204" y="1721886"/>
                <a:ext cx="1232453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현재 랭킹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B36C5-C450-1C10-8B78-A99D2667D045}"/>
                  </a:ext>
                </a:extLst>
              </p:cNvPr>
              <p:cNvSpPr txBox="1"/>
              <p:nvPr/>
            </p:nvSpPr>
            <p:spPr>
              <a:xfrm>
                <a:off x="10163362" y="2283314"/>
                <a:ext cx="583109" cy="41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/>
                  <a:t>2</a:t>
                </a:r>
                <a:r>
                  <a:rPr lang="ko-KR" altLang="en-US" sz="28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B6E97-ADF4-6649-CCC1-9051506C9F20}"/>
                  </a:ext>
                </a:extLst>
              </p:cNvPr>
              <p:cNvSpPr txBox="1"/>
              <p:nvPr/>
            </p:nvSpPr>
            <p:spPr>
              <a:xfrm>
                <a:off x="9946957" y="2646401"/>
                <a:ext cx="107639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승점 </a:t>
                </a:r>
                <a:r>
                  <a:rPr lang="en-US" altLang="ko-KR" dirty="0"/>
                  <a:t>: 2055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B258D6-3254-686A-AED4-4D178CA06262}"/>
                  </a:ext>
                </a:extLst>
              </p:cNvPr>
              <p:cNvSpPr txBox="1"/>
              <p:nvPr/>
            </p:nvSpPr>
            <p:spPr>
              <a:xfrm>
                <a:off x="9967796" y="2899872"/>
                <a:ext cx="102845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승률 </a:t>
                </a:r>
                <a:r>
                  <a:rPr lang="en-US" altLang="ko-KR" dirty="0"/>
                  <a:t>: 35%</a:t>
                </a:r>
                <a:endParaRPr lang="ko-KR" altLang="en-US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797D6A8-E546-BA47-4FF5-43DAFB9C8249}"/>
                  </a:ext>
                </a:extLst>
              </p:cNvPr>
              <p:cNvSpPr/>
              <p:nvPr/>
            </p:nvSpPr>
            <p:spPr>
              <a:xfrm>
                <a:off x="6147099" y="3929270"/>
                <a:ext cx="1486154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순위표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DED3FC-36F9-A527-4381-5785746EC26C}"/>
                  </a:ext>
                </a:extLst>
              </p:cNvPr>
              <p:cNvSpPr txBox="1"/>
              <p:nvPr/>
            </p:nvSpPr>
            <p:spPr>
              <a:xfrm>
                <a:off x="6096000" y="2053061"/>
                <a:ext cx="1596887" cy="31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시즌 </a:t>
                </a:r>
                <a:r>
                  <a:rPr lang="en-US" altLang="ko-KR" sz="2000" dirty="0"/>
                  <a:t>1 </a:t>
                </a:r>
                <a:r>
                  <a:rPr lang="ko-KR" altLang="en-US" sz="2000" dirty="0" err="1"/>
                  <a:t>랭킹전</a:t>
                </a:r>
                <a:endParaRPr lang="ko-KR" altLang="en-US" sz="2000" dirty="0"/>
              </a:p>
            </p:txBody>
          </p:sp>
          <p:pic>
            <p:nvPicPr>
              <p:cNvPr id="37" name="그림 36" descr="픽셀, 그래픽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8227616-3592-F637-C327-E22DBE165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022" y="1491394"/>
                <a:ext cx="840794" cy="60056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D32458-A533-DF15-CEA6-A9FDF2F1664A}"/>
                </a:ext>
              </a:extLst>
            </p:cNvPr>
            <p:cNvSpPr/>
            <p:nvPr/>
          </p:nvSpPr>
          <p:spPr>
            <a:xfrm>
              <a:off x="753508" y="1360397"/>
              <a:ext cx="6815350" cy="383445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53D0371-B596-A054-83A5-B406FA0DBC2A}"/>
                </a:ext>
              </a:extLst>
            </p:cNvPr>
            <p:cNvGrpSpPr/>
            <p:nvPr/>
          </p:nvGrpSpPr>
          <p:grpSpPr>
            <a:xfrm>
              <a:off x="2684808" y="2372747"/>
              <a:ext cx="2952750" cy="1809750"/>
              <a:chOff x="4619625" y="2372747"/>
              <a:chExt cx="2952750" cy="1809750"/>
            </a:xfrm>
          </p:grpSpPr>
          <p:pic>
            <p:nvPicPr>
              <p:cNvPr id="12" name="그림 11" descr="직사각형, 스크린샷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D8591EC-58F0-1A37-E030-3ADD3257D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625" y="2372747"/>
                <a:ext cx="2952750" cy="180975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91155A-B2D7-294C-FFAF-E44AA617F289}"/>
                  </a:ext>
                </a:extLst>
              </p:cNvPr>
              <p:cNvSpPr txBox="1"/>
              <p:nvPr/>
            </p:nvSpPr>
            <p:spPr>
              <a:xfrm>
                <a:off x="5616542" y="301926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매칭 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C09489-C0ED-0EB2-B43C-AD071592E9A2}"/>
                  </a:ext>
                </a:extLst>
              </p:cNvPr>
              <p:cNvSpPr txBox="1"/>
              <p:nvPr/>
            </p:nvSpPr>
            <p:spPr>
              <a:xfrm>
                <a:off x="5642991" y="3415353"/>
                <a:ext cx="906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00 : 01</a:t>
                </a:r>
                <a:endParaRPr lang="ko-KR" altLang="en-US" dirty="0"/>
              </a:p>
            </p:txBody>
          </p:sp>
        </p:grp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7EBDD2-5511-B657-BACF-F4320E31656C}"/>
              </a:ext>
            </a:extLst>
          </p:cNvPr>
          <p:cNvSpPr/>
          <p:nvPr/>
        </p:nvSpPr>
        <p:spPr>
          <a:xfrm>
            <a:off x="6215270" y="2822582"/>
            <a:ext cx="2273860" cy="102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573237-DCCA-B77A-6B60-6CDBE83AE7AC}"/>
              </a:ext>
            </a:extLst>
          </p:cNvPr>
          <p:cNvGrpSpPr/>
          <p:nvPr/>
        </p:nvGrpSpPr>
        <p:grpSpPr>
          <a:xfrm>
            <a:off x="8944055" y="2380043"/>
            <a:ext cx="2952750" cy="1809750"/>
            <a:chOff x="4619625" y="2372747"/>
            <a:chExt cx="2952750" cy="1809750"/>
          </a:xfrm>
        </p:grpSpPr>
        <p:pic>
          <p:nvPicPr>
            <p:cNvPr id="26" name="그림 25" descr="직사각형, 스크린샷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AC9482F-5631-1A42-9194-01D4F417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625" y="2372747"/>
              <a:ext cx="2952750" cy="18097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923472-71B4-BBF6-EB82-B1760378316C}"/>
                </a:ext>
              </a:extLst>
            </p:cNvPr>
            <p:cNvSpPr txBox="1"/>
            <p:nvPr/>
          </p:nvSpPr>
          <p:spPr>
            <a:xfrm>
              <a:off x="5467463" y="301926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매칭 완료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9475EF-B496-D592-4F0E-9E3AED8CC9E4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82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CBFB-4F57-435C-AEAB-BE381128079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03662"/>
            <a:ext cx="865653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패턴은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 장애물 간 간격은 </a:t>
            </a:r>
            <a:r>
              <a:rPr lang="en-US" altLang="ko-KR" sz="1600" dirty="0"/>
              <a:t>6M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개중 랜덤하게 설정된다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간 간격은 기본 </a:t>
            </a:r>
            <a:r>
              <a:rPr lang="en-US" altLang="ko-KR" sz="1600" dirty="0"/>
              <a:t>6M</a:t>
            </a:r>
            <a:r>
              <a:rPr lang="ko-KR" altLang="en-US" sz="1600" dirty="0"/>
              <a:t>로 속도가 빨라질 수록 </a:t>
            </a:r>
            <a:r>
              <a:rPr lang="en-US" altLang="ko-KR" sz="1600" dirty="0"/>
              <a:t>“6m * </a:t>
            </a:r>
            <a:r>
              <a:rPr lang="ko-KR" altLang="en-US" sz="1600" dirty="0"/>
              <a:t>현재 속도</a:t>
            </a:r>
            <a:r>
              <a:rPr lang="en-US" altLang="ko-KR" sz="1600" dirty="0"/>
              <a:t>”</a:t>
            </a:r>
            <a:r>
              <a:rPr lang="ko-KR" altLang="en-US" sz="1600" dirty="0"/>
              <a:t>의 간격으로 변경된다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29CA5-FA2A-39A9-B5B5-99E65532F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C5D5CC25-EB3D-01EB-A238-2375045F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E044AA6-3B16-C15F-093A-130CF34C747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BC250A3-2AF8-B2F1-30F1-B9B6091C182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2BD2B1-6237-6BFE-6724-E5658E2EBE36}"/>
              </a:ext>
            </a:extLst>
          </p:cNvPr>
          <p:cNvSpPr txBox="1"/>
          <p:nvPr/>
        </p:nvSpPr>
        <p:spPr>
          <a:xfrm>
            <a:off x="454785" y="707392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움직이는 장애물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4CDCF335-1618-7709-6276-828C6099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8C6F66-8551-042A-E607-15098CC73D6C}"/>
              </a:ext>
            </a:extLst>
          </p:cNvPr>
          <p:cNvSpPr txBox="1"/>
          <p:nvPr/>
        </p:nvSpPr>
        <p:spPr>
          <a:xfrm>
            <a:off x="574998" y="5203662"/>
            <a:ext cx="8238153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장애물은 방해 이벤트를 무시하였을 경우 </a:t>
            </a:r>
            <a:r>
              <a:rPr lang="en-US" altLang="ko-KR" sz="1600" dirty="0"/>
              <a:t>30</a:t>
            </a:r>
            <a:r>
              <a:rPr lang="ko-KR" altLang="en-US" sz="1600" dirty="0"/>
              <a:t>초 동안 계속 등장하는 장애물이다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1</a:t>
            </a:r>
            <a:r>
              <a:rPr lang="ko-KR" altLang="en-US" sz="1600" dirty="0"/>
              <a:t>초를 간격으로 상하로 움직이면서 유저에게 다가온다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FA7CB9B-FCA5-2B8B-9474-24F2E486ECEB}"/>
              </a:ext>
            </a:extLst>
          </p:cNvPr>
          <p:cNvGrpSpPr/>
          <p:nvPr/>
        </p:nvGrpSpPr>
        <p:grpSpPr>
          <a:xfrm>
            <a:off x="4810591" y="1529898"/>
            <a:ext cx="2570818" cy="3374477"/>
            <a:chOff x="4439582" y="1741761"/>
            <a:chExt cx="2570818" cy="337447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FDF8E7F-922E-2819-D53C-E02C4141242A}"/>
                </a:ext>
              </a:extLst>
            </p:cNvPr>
            <p:cNvGrpSpPr/>
            <p:nvPr/>
          </p:nvGrpSpPr>
          <p:grpSpPr>
            <a:xfrm>
              <a:off x="4439582" y="1741761"/>
              <a:ext cx="2570818" cy="3374477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308D501-FAE4-A661-2712-34FADB2A380C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69A18E5-E144-C6B3-2F2A-9350102F6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B2E8BD11-8562-C68D-D7F9-B3E28739F2B7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B2B4007-F030-C77B-54FD-51777C58207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9A4DC88-26C7-262D-57B3-19BA07E4C8BF}"/>
                </a:ext>
              </a:extLst>
            </p:cNvPr>
            <p:cNvSpPr/>
            <p:nvPr/>
          </p:nvSpPr>
          <p:spPr>
            <a:xfrm>
              <a:off x="5481836" y="2461579"/>
              <a:ext cx="486307" cy="486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" name="화살표: 위쪽/아래쪽 3">
              <a:extLst>
                <a:ext uri="{FF2B5EF4-FFF2-40B4-BE49-F238E27FC236}">
                  <a16:creationId xmlns:a16="http://schemas.microsoft.com/office/drawing/2014/main" id="{5470EE73-DF90-9A00-4835-BD5F0462D0CE}"/>
                </a:ext>
              </a:extLst>
            </p:cNvPr>
            <p:cNvSpPr/>
            <p:nvPr/>
          </p:nvSpPr>
          <p:spPr>
            <a:xfrm>
              <a:off x="5628093" y="3037923"/>
              <a:ext cx="193792" cy="486307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693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54785" y="1488308"/>
            <a:ext cx="727314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방해물을 슬라이딩과 점프를 통해서 피할 때마다 점수가 </a:t>
            </a:r>
            <a:r>
              <a:rPr lang="en-US" altLang="ko-KR" sz="1600" dirty="0"/>
              <a:t>10</a:t>
            </a:r>
            <a:r>
              <a:rPr lang="ko-KR" altLang="en-US" sz="1600" dirty="0"/>
              <a:t>올라가게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연속으로 피하면 피할수록 얻는 점수의 배수가 올라간다</a:t>
            </a:r>
            <a:r>
              <a:rPr lang="en-US" altLang="ko-KR" sz="1600" dirty="0"/>
              <a:t>.(</a:t>
            </a:r>
            <a:r>
              <a:rPr lang="ko-KR" altLang="en-US" sz="1600" dirty="0"/>
              <a:t>최대 </a:t>
            </a:r>
            <a:r>
              <a:rPr lang="en-US" altLang="ko-KR" sz="1600" dirty="0"/>
              <a:t>5</a:t>
            </a:r>
            <a:r>
              <a:rPr lang="ko-KR" altLang="en-US" sz="1600" dirty="0"/>
              <a:t>배수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배수가 올라갈 수록 장애물이 다가오는 속도가 점점 빨라진다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2600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7223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플레이어는 매칭을 통해서 다른 </a:t>
            </a:r>
            <a:r>
              <a:rPr lang="en-US" altLang="ko-KR" dirty="0"/>
              <a:t>NPC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명과 매칭이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게임종료시 등수에 따라서 승점을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등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등 </a:t>
            </a:r>
            <a:r>
              <a:rPr lang="en-US" altLang="ko-KR" dirty="0"/>
              <a:t>: 0</a:t>
            </a:r>
            <a:r>
              <a:rPr lang="ko-KR" altLang="en-US" dirty="0"/>
              <a:t>점</a:t>
            </a:r>
            <a:r>
              <a:rPr lang="en-US" altLang="ko-KR" dirty="0"/>
              <a:t>, 3</a:t>
            </a:r>
            <a:r>
              <a:rPr lang="ko-KR" altLang="en-US" dirty="0"/>
              <a:t>등 </a:t>
            </a:r>
            <a:r>
              <a:rPr lang="en-US" altLang="ko-KR" dirty="0"/>
              <a:t>-10</a:t>
            </a:r>
            <a:r>
              <a:rPr lang="ko-KR" altLang="en-US" dirty="0"/>
              <a:t>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도중에 탈락할 경우 </a:t>
            </a:r>
            <a:r>
              <a:rPr lang="en-US" altLang="ko-KR" dirty="0"/>
              <a:t>3</a:t>
            </a:r>
            <a:r>
              <a:rPr lang="ko-KR" altLang="en-US" dirty="0"/>
              <a:t>등 판정이 되면서 </a:t>
            </a:r>
            <a:r>
              <a:rPr lang="en-US" altLang="ko-KR" dirty="0"/>
              <a:t>-10</a:t>
            </a:r>
            <a:r>
              <a:rPr lang="ko-KR" altLang="en-US" dirty="0"/>
              <a:t>점을 가지게 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승점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440E-DA4C-872A-5BE2-CC0178F7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4903B-0482-E051-15C5-847B94B9BCA3}"/>
              </a:ext>
            </a:extLst>
          </p:cNvPr>
          <p:cNvSpPr txBox="1"/>
          <p:nvPr/>
        </p:nvSpPr>
        <p:spPr>
          <a:xfrm>
            <a:off x="430696" y="4729948"/>
            <a:ext cx="941475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7</a:t>
            </a:r>
            <a:r>
              <a:rPr lang="ko-KR" altLang="en-US" dirty="0"/>
              <a:t>분 동안 게임을 플레이하면 </a:t>
            </a:r>
            <a:r>
              <a:rPr lang="en-US" altLang="ko-KR" dirty="0"/>
              <a:t>“time over”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문구가 등장한다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등수별로 승점을 주는 </a:t>
            </a:r>
            <a:r>
              <a:rPr lang="en-US" altLang="ko-KR" dirty="0"/>
              <a:t>UI</a:t>
            </a:r>
            <a:r>
              <a:rPr lang="ko-KR" altLang="en-US" dirty="0"/>
              <a:t>가 등장하면서 게임이 끝나면서 메뉴 화면으로 돌아온다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이때 플레이어가 </a:t>
            </a:r>
            <a:r>
              <a:rPr lang="en-US" altLang="ko-KR" dirty="0"/>
              <a:t>1</a:t>
            </a:r>
            <a:r>
              <a:rPr lang="ko-KR" altLang="en-US" dirty="0"/>
              <a:t>등을 하였을 경우 메뉴 화면의 등수가 </a:t>
            </a:r>
            <a:r>
              <a:rPr lang="en-US" altLang="ko-KR" dirty="0"/>
              <a:t>1</a:t>
            </a:r>
            <a:r>
              <a:rPr lang="ko-KR" altLang="en-US" dirty="0"/>
              <a:t>등으로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매칭 시작 버튼이 잠기면서 시즌 종료 글씨가 생긴다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EB8609-5190-BF21-F318-A34B6AE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A6E54F-B067-BCBD-7D41-E0C9C856C30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558DE5-BD18-A486-EA73-156C29F2A19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538016-DDBF-C1DA-20DB-28EE67898C55}"/>
              </a:ext>
            </a:extLst>
          </p:cNvPr>
          <p:cNvSpPr txBox="1"/>
          <p:nvPr/>
        </p:nvSpPr>
        <p:spPr>
          <a:xfrm>
            <a:off x="430696" y="658980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종료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06290A-3535-8D03-8569-77051916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CED094-B26D-AC6E-922C-E355C80B0E66}"/>
              </a:ext>
            </a:extLst>
          </p:cNvPr>
          <p:cNvGrpSpPr/>
          <p:nvPr/>
        </p:nvGrpSpPr>
        <p:grpSpPr>
          <a:xfrm>
            <a:off x="821226" y="1661850"/>
            <a:ext cx="4647947" cy="2588447"/>
            <a:chOff x="3193774" y="1552857"/>
            <a:chExt cx="5804452" cy="3232506"/>
          </a:xfrm>
        </p:grpSpPr>
        <p:pic>
          <p:nvPicPr>
            <p:cNvPr id="4" name="그림 3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F5FCE0B-9E8B-F0CD-3632-63DEAE54E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4" t="6357"/>
            <a:stretch/>
          </p:blipFill>
          <p:spPr>
            <a:xfrm>
              <a:off x="3193774" y="1552857"/>
              <a:ext cx="5804452" cy="3232506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B0E073D-CB43-E96B-8889-7C3FB4991207}"/>
                </a:ext>
              </a:extLst>
            </p:cNvPr>
            <p:cNvSpPr/>
            <p:nvPr/>
          </p:nvSpPr>
          <p:spPr>
            <a:xfrm>
              <a:off x="3445565" y="1810763"/>
              <a:ext cx="5300870" cy="2716695"/>
            </a:xfrm>
            <a:prstGeom prst="roundRect">
              <a:avLst>
                <a:gd name="adj" fmla="val 15448"/>
              </a:avLst>
            </a:prstGeom>
            <a:solidFill>
              <a:schemeClr val="bg2">
                <a:lumMod val="50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4B6620-8909-3D4D-95AE-B1A5F78C9FDE}"/>
                </a:ext>
              </a:extLst>
            </p:cNvPr>
            <p:cNvSpPr txBox="1"/>
            <p:nvPr/>
          </p:nvSpPr>
          <p:spPr>
            <a:xfrm>
              <a:off x="5262945" y="2984444"/>
              <a:ext cx="1666110" cy="46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Time Over!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8726119-2367-03DD-E562-F42056F88B1F}"/>
              </a:ext>
            </a:extLst>
          </p:cNvPr>
          <p:cNvSpPr/>
          <p:nvPr/>
        </p:nvSpPr>
        <p:spPr>
          <a:xfrm>
            <a:off x="5751034" y="2680229"/>
            <a:ext cx="655983" cy="7089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81880A-4796-D017-E9FA-9C317097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6357"/>
          <a:stretch/>
        </p:blipFill>
        <p:spPr>
          <a:xfrm>
            <a:off x="6722827" y="1661850"/>
            <a:ext cx="4647947" cy="258844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2C3C71-AB82-3FB8-A154-84A68E5E1B56}"/>
              </a:ext>
            </a:extLst>
          </p:cNvPr>
          <p:cNvSpPr/>
          <p:nvPr/>
        </p:nvSpPr>
        <p:spPr>
          <a:xfrm>
            <a:off x="6924450" y="1868370"/>
            <a:ext cx="4244701" cy="2175408"/>
          </a:xfrm>
          <a:prstGeom prst="roundRect">
            <a:avLst>
              <a:gd name="adj" fmla="val 15448"/>
            </a:avLst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8E36E0-5FC0-E3E6-B2CD-D09A10EFCB2D}"/>
              </a:ext>
            </a:extLst>
          </p:cNvPr>
          <p:cNvSpPr/>
          <p:nvPr/>
        </p:nvSpPr>
        <p:spPr>
          <a:xfrm>
            <a:off x="8146109" y="2356413"/>
            <a:ext cx="1801383" cy="119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결과 발표</a:t>
            </a:r>
            <a:r>
              <a:rPr lang="en-US" altLang="ko-KR" dirty="0"/>
              <a:t>]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등 </a:t>
            </a:r>
            <a:r>
              <a:rPr lang="en-US" altLang="ko-KR" sz="1200" dirty="0"/>
              <a:t>: </a:t>
            </a:r>
            <a:r>
              <a:rPr lang="ko-KR" altLang="en-US" sz="1200" dirty="0"/>
              <a:t>유저</a:t>
            </a:r>
            <a:endParaRPr lang="en-US" altLang="ko-KR" sz="1200" dirty="0"/>
          </a:p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등</a:t>
            </a:r>
            <a:r>
              <a:rPr lang="en-US" altLang="ko-KR" sz="1200" dirty="0"/>
              <a:t> : OOO</a:t>
            </a:r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등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xxxx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249A66-D1F7-F8C1-475D-076AEF4A9585}"/>
              </a:ext>
            </a:extLst>
          </p:cNvPr>
          <p:cNvSpPr/>
          <p:nvPr/>
        </p:nvSpPr>
        <p:spPr>
          <a:xfrm>
            <a:off x="10024860" y="3607882"/>
            <a:ext cx="967409" cy="3445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876534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7A1B72-96C8-87BA-FD18-89AF9D19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10" y="1398677"/>
            <a:ext cx="2763780" cy="478960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3A13D59-669B-954F-550F-1C324E4B4A6C}"/>
              </a:ext>
            </a:extLst>
          </p:cNvPr>
          <p:cNvSpPr/>
          <p:nvPr/>
        </p:nvSpPr>
        <p:spPr>
          <a:xfrm>
            <a:off x="1099930" y="1840145"/>
            <a:ext cx="3855729" cy="836794"/>
          </a:xfrm>
          <a:prstGeom prst="wedgeRectCallout">
            <a:avLst>
              <a:gd name="adj1" fmla="val 57358"/>
              <a:gd name="adj2" fmla="val 281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타이틀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게임 상단에 위치하여 게임의 타이틀을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제목의 경우 </a:t>
            </a:r>
            <a:r>
              <a:rPr lang="en-US" altLang="ko-KR" sz="1200" dirty="0">
                <a:solidFill>
                  <a:schemeClr val="tx1"/>
                </a:solidFill>
              </a:rPr>
              <a:t>30pt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부제목은 </a:t>
            </a:r>
            <a:r>
              <a:rPr lang="en-US" altLang="ko-KR" sz="1200" dirty="0">
                <a:solidFill>
                  <a:schemeClr val="tx1"/>
                </a:solidFill>
              </a:rPr>
              <a:t>15pt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029D3BF-A67D-A0F8-F24F-48929F17D059}"/>
              </a:ext>
            </a:extLst>
          </p:cNvPr>
          <p:cNvSpPr/>
          <p:nvPr/>
        </p:nvSpPr>
        <p:spPr>
          <a:xfrm>
            <a:off x="1033669" y="3177421"/>
            <a:ext cx="3855729" cy="836794"/>
          </a:xfrm>
          <a:prstGeom prst="wedgeRectCallout">
            <a:avLst>
              <a:gd name="adj1" fmla="val 62170"/>
              <a:gd name="adj2" fmla="val -32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현재 시간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플레이어의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현재 시간을 받아와서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“(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) : 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)” 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9B04E78-4E36-88A3-DDFB-C9FCDC62F0F6}"/>
              </a:ext>
            </a:extLst>
          </p:cNvPr>
          <p:cNvSpPr/>
          <p:nvPr/>
        </p:nvSpPr>
        <p:spPr>
          <a:xfrm>
            <a:off x="7236341" y="4920081"/>
            <a:ext cx="4458702" cy="884367"/>
          </a:xfrm>
          <a:prstGeom prst="wedgeRectCallout">
            <a:avLst>
              <a:gd name="adj1" fmla="val -56579"/>
              <a:gd name="adj2" fmla="val 37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시작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버튼으로 클릭하는 것이 아니라 화면을 터치하여 시작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해당 방식을 글씨로 표기하여 플레이하게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글씨 크기 </a:t>
            </a:r>
            <a:r>
              <a:rPr lang="en-US" altLang="ko-KR" sz="1200" dirty="0">
                <a:solidFill>
                  <a:schemeClr val="tx1"/>
                </a:solidFill>
              </a:rPr>
              <a:t>: 8pt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A0D8-BCCA-76BC-B72D-0970ACE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20DD40-8FE3-80E3-1ED2-874B8DA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20806F-5E7B-EAD1-8C4A-81FB9D9DE43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3DC860-6941-8178-352F-17756EE3AB7B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CE76125-B34A-2735-2F9C-48E261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4E55-9449-821C-B89A-D59C4F44F538}"/>
              </a:ext>
            </a:extLst>
          </p:cNvPr>
          <p:cNvSpPr txBox="1"/>
          <p:nvPr/>
        </p:nvSpPr>
        <p:spPr>
          <a:xfrm>
            <a:off x="454785" y="70739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튜토리얼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5" name="그림 4" descr="멀티미디어, 스크린샷, 텍스트, 태블릿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83BB5-A274-161A-BD28-1EB1BB1E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9" y="1434649"/>
            <a:ext cx="8533242" cy="47176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297B7-2CB5-23CD-ECC3-0AD780B9211E}"/>
              </a:ext>
            </a:extLst>
          </p:cNvPr>
          <p:cNvGrpSpPr/>
          <p:nvPr/>
        </p:nvGrpSpPr>
        <p:grpSpPr>
          <a:xfrm rot="5400000">
            <a:off x="2097642" y="3581562"/>
            <a:ext cx="3435525" cy="248054"/>
            <a:chOff x="1170814" y="4384113"/>
            <a:chExt cx="544901" cy="248054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1AFAA46F-0EEF-DD3C-2BE1-2FC174D00F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6C9D0D0-A2E9-AAD5-F151-30D829594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1A394DC-D68B-20C1-2E0A-9478E76B0B0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EA39C9-071F-9491-1E87-7C72F24E818B}"/>
              </a:ext>
            </a:extLst>
          </p:cNvPr>
          <p:cNvSpPr txBox="1"/>
          <p:nvPr/>
        </p:nvSpPr>
        <p:spPr>
          <a:xfrm>
            <a:off x="3337893" y="367765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486A38-DE86-32C8-A1B9-B52E3463EF7E}"/>
              </a:ext>
            </a:extLst>
          </p:cNvPr>
          <p:cNvGrpSpPr/>
          <p:nvPr/>
        </p:nvGrpSpPr>
        <p:grpSpPr>
          <a:xfrm>
            <a:off x="3954930" y="1739772"/>
            <a:ext cx="4274670" cy="248054"/>
            <a:chOff x="1170814" y="4384113"/>
            <a:chExt cx="544901" cy="24805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D489FF-125A-F83A-554A-ECD5437180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46B576-F3EB-8273-A5C5-773B837058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31268A-1D0C-D911-51E0-AD7780009EC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221799-6D83-AB8C-B3EA-2BE22BE9AE30}"/>
              </a:ext>
            </a:extLst>
          </p:cNvPr>
          <p:cNvSpPr txBox="1"/>
          <p:nvPr/>
        </p:nvSpPr>
        <p:spPr>
          <a:xfrm>
            <a:off x="5869008" y="179638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44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2727</Words>
  <Application>Microsoft Office PowerPoint</Application>
  <PresentationFormat>와이드스크린</PresentationFormat>
  <Paragraphs>748</Paragraphs>
  <Slides>46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178</cp:revision>
  <dcterms:created xsi:type="dcterms:W3CDTF">2025-01-31T13:33:14Z</dcterms:created>
  <dcterms:modified xsi:type="dcterms:W3CDTF">2025-02-26T13:35:35Z</dcterms:modified>
</cp:coreProperties>
</file>