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Please Leave me alone!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7700D-6739-55E0-9FD3-7C5CCF4BE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7E70-2E38-633E-0D99-E7A7703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375612" y="1235446"/>
            <a:ext cx="9440776" cy="531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375612" y="5592518"/>
            <a:ext cx="9440775" cy="9533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546334" y="4535368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5129405" y="5147271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819728" y="4246536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853964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789478" y="3940585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830246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692694" y="4977793"/>
            <a:ext cx="595512" cy="6147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465187" y="4535368"/>
            <a:ext cx="262244" cy="341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519086" y="4756580"/>
            <a:ext cx="189213" cy="221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812271" y="3186079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점프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956029" y="4997734"/>
            <a:ext cx="0" cy="594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2298171" y="493206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3m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2141846" y="454862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2141846" y="5592517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2267846" y="4548620"/>
            <a:ext cx="0" cy="1043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6417021" y="3540441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슬라이딩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420334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973900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546334" y="4388030"/>
            <a:ext cx="553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525292" y="5104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620979" y="411965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8424289" y="515641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1.7m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8298187" y="4997734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8298187" y="5592088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8424187" y="4997734"/>
            <a:ext cx="0" cy="594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830029" y="4977793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830029" y="5587126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34" y="1374768"/>
            <a:ext cx="465671" cy="465671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0" y="1374768"/>
            <a:ext cx="465671" cy="465671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374768"/>
            <a:ext cx="465671" cy="465671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722543" y="1268576"/>
            <a:ext cx="2047462" cy="1455206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665720" y="1255845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736914" y="4296453"/>
            <a:ext cx="3296843" cy="641431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장애물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589895" y="2101806"/>
            <a:ext cx="3296843" cy="653785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생명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508668" y="3035727"/>
            <a:ext cx="3525089" cy="814021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랭킹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플레이어가 </a:t>
            </a:r>
            <a:r>
              <a:rPr lang="ko-KR" altLang="en-US" sz="1100" dirty="0" err="1">
                <a:solidFill>
                  <a:schemeClr val="tx1"/>
                </a:solidFill>
              </a:rPr>
              <a:t>죽지않고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ko-KR" altLang="en-US" sz="1100" dirty="0" err="1">
                <a:solidFill>
                  <a:schemeClr val="tx1"/>
                </a:solidFill>
              </a:rPr>
              <a:t>랭키에서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500310" y="5693935"/>
            <a:ext cx="8216348" cy="789794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방해물 진행 방향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속도 </a:t>
            </a:r>
            <a:r>
              <a:rPr lang="en-US" altLang="ko-KR" dirty="0">
                <a:solidFill>
                  <a:schemeClr val="tx1"/>
                </a:solidFill>
              </a:rPr>
              <a:t>1m/s)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A835-8709-CFD7-F340-9F69FB6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점수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338470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2184"/>
              </p:ext>
            </p:extLst>
          </p:nvPr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86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1D91-40C0-F89D-3921-320DB831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랭킹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38470"/>
            <a:ext cx="11048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2,3</a:t>
            </a:r>
            <a:r>
              <a:rPr lang="ko-KR" altLang="en-US" dirty="0"/>
              <a:t>등의 점수가 방해 이벤트를 진행하고 올 경우 </a:t>
            </a:r>
            <a:r>
              <a:rPr lang="ko-KR" altLang="en-US" dirty="0" err="1"/>
              <a:t>랜덤한</a:t>
            </a:r>
            <a:r>
              <a:rPr lang="ko-KR" altLang="en-US" dirty="0"/>
              <a:t> 수치로 점수가 늘어나게 된다</a:t>
            </a:r>
            <a:r>
              <a:rPr lang="en-US" altLang="ko-KR" dirty="0"/>
              <a:t>.(100~5,000</a:t>
            </a:r>
            <a:r>
              <a:rPr lang="ko-KR" altLang="en-US" dirty="0"/>
              <a:t>사이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719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6764-5BC3-532E-F8C8-5275253B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방해 이벤트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4810540"/>
            <a:ext cx="11288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플레이어가 점수를 얻는 것을 방해하는 이벤트이다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마다 해결하는 방식이 다르다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등장시점은 게임 시작 후 </a:t>
            </a:r>
            <a:r>
              <a:rPr lang="en-US" altLang="ko-KR" dirty="0"/>
              <a:t>1</a:t>
            </a:r>
            <a:r>
              <a:rPr lang="ko-KR" altLang="en-US" dirty="0"/>
              <a:t>분 뒤이며</a:t>
            </a:r>
            <a:r>
              <a:rPr lang="en-US" altLang="ko-KR" dirty="0"/>
              <a:t>, </a:t>
            </a:r>
            <a:r>
              <a:rPr lang="ko-KR" altLang="en-US" dirty="0"/>
              <a:t>매 이벤트를 해결하고 </a:t>
            </a:r>
            <a:r>
              <a:rPr lang="en-US" altLang="ko-KR" dirty="0"/>
              <a:t>1</a:t>
            </a:r>
            <a:r>
              <a:rPr lang="ko-KR" altLang="en-US" dirty="0"/>
              <a:t>분이 지난 후에 다음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해결하는 조작법은 마우스 클릭을 통해서 해결이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 하거나 무시할 수 있는데 무시할 경우 </a:t>
            </a:r>
            <a:r>
              <a:rPr lang="ko-KR" altLang="en-US" dirty="0" err="1"/>
              <a:t>디메리트가</a:t>
            </a:r>
            <a:r>
              <a:rPr lang="ko-KR" altLang="en-US" dirty="0"/>
              <a:t> 적용이 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186054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693E-CC9E-8927-5FE1-241A4EB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4810540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81035-7150-E377-2320-D6F9942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 </a:t>
            </a:r>
            <a:r>
              <a:rPr lang="en-US" altLang="ko-KR" dirty="0"/>
              <a:t>- </a:t>
            </a:r>
            <a:r>
              <a:rPr lang="ko-KR" altLang="en-US" dirty="0"/>
              <a:t>점수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3068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11E8-59EF-91E7-AA2D-88DE65E1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9ED87-44EB-75F1-3B6B-B11EE060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81AB4-D790-9D5A-CDC1-04F397CF922F}"/>
              </a:ext>
            </a:extLst>
          </p:cNvPr>
          <p:cNvSpPr txBox="1"/>
          <p:nvPr/>
        </p:nvSpPr>
        <p:spPr>
          <a:xfrm>
            <a:off x="430696" y="4810540"/>
            <a:ext cx="828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엔딩에서 어떤 장애물들을 해결 </a:t>
            </a:r>
            <a:r>
              <a:rPr lang="ko-KR" altLang="en-US" dirty="0" err="1"/>
              <a:t>했는지와</a:t>
            </a:r>
            <a:r>
              <a:rPr lang="ko-KR" altLang="en-US" dirty="0"/>
              <a:t> 게임 목표 </a:t>
            </a:r>
            <a:r>
              <a:rPr lang="ko-KR" altLang="en-US" dirty="0" err="1"/>
              <a:t>클리어여부를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2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6C0E-D795-7313-28D7-591DC43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요소 상세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C5DAA-04DD-6E5F-D5B8-53D9BA4F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9345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A8A03-D221-2178-2291-1CA8456E93D0}"/>
              </a:ext>
            </a:extLst>
          </p:cNvPr>
          <p:cNvSpPr txBox="1"/>
          <p:nvPr/>
        </p:nvSpPr>
        <p:spPr>
          <a:xfrm>
            <a:off x="563217" y="1517374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요소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6D5E-94F2-CC2A-1A19-8734C90A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5" y="73577"/>
            <a:ext cx="10515600" cy="1325563"/>
          </a:xfrm>
        </p:spPr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82FB-59BC-31C2-E48A-ACBDF30A8761}"/>
              </a:ext>
            </a:extLst>
          </p:cNvPr>
          <p:cNvSpPr txBox="1"/>
          <p:nvPr/>
        </p:nvSpPr>
        <p:spPr>
          <a:xfrm>
            <a:off x="669234" y="1888435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장르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93455"/>
            <a:ext cx="10515600" cy="923331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1083256" y="2729948"/>
            <a:ext cx="1002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게임 외적으로 오는 방해들을 해결하면서 게임을 클리어하라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521397" y="4412974"/>
            <a:ext cx="1114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유저는 제한된 시간내에 미니게임의 클리어 조건을 달성해야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동안 특정시간마다 </a:t>
            </a:r>
            <a:r>
              <a:rPr lang="ko-KR" altLang="en-US" dirty="0" err="1"/>
              <a:t>랜덤한</a:t>
            </a:r>
            <a:r>
              <a:rPr lang="ko-KR" altLang="en-US" dirty="0"/>
              <a:t> 방해 이벤트들이 진행된다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이벤트마다 해결하는 방식이 다르며 이벤트를 해결하는 동안 시간이 흘러간다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시간이 모두 지나고 게임 클리어 조건에 도달하지 못하거나 미니게임에서 게임 오버되면 게임이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669234" y="1888435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흐름도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요소처리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결과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4DE396-1595-2C5F-B1C4-20CA934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" y="472759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B257-B918-10C7-4249-6F91714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흐름도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238538" y="2816087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570381" y="2816086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729947" y="2816086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200938" y="2816085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433389" y="2862469"/>
            <a:ext cx="269682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플레이</a:t>
            </a:r>
            <a:endParaRPr lang="en-US" altLang="ko-KR" sz="1600" dirty="0"/>
          </a:p>
          <a:p>
            <a:pPr algn="ctr"/>
            <a:r>
              <a:rPr lang="ko-KR" altLang="en-US" sz="1600" dirty="0"/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335616" y="2862470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9932505" y="2862469"/>
            <a:ext cx="1378227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2BBF2EFE-0317-DE5B-0D6D-80C49F1EC178}"/>
              </a:ext>
            </a:extLst>
          </p:cNvPr>
          <p:cNvSpPr txBox="1">
            <a:spLocks/>
          </p:cNvSpPr>
          <p:nvPr/>
        </p:nvSpPr>
        <p:spPr>
          <a:xfrm>
            <a:off x="49696" y="68567"/>
            <a:ext cx="10515600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F8210-BA85-A8D2-EF26-B0234F07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47901" y="5199293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시스템 참고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목표인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장애물에 </a:t>
            </a:r>
            <a:r>
              <a:rPr lang="en-US" altLang="ko-KR" dirty="0"/>
              <a:t>2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2638713D-38D3-0F7D-EFD1-82FBB026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미니 게임 </a:t>
            </a:r>
            <a:r>
              <a:rPr lang="en-US" altLang="ko-KR" dirty="0"/>
              <a:t>- </a:t>
            </a:r>
            <a:r>
              <a:rPr lang="ko-KR" altLang="en-US" dirty="0"/>
              <a:t>러닝 게임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373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672</Words>
  <Application>Microsoft Office PowerPoint</Application>
  <PresentationFormat>와이드스크린</PresentationFormat>
  <Paragraphs>164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Please Leave me alone!</vt:lpstr>
      <vt:lpstr>목차</vt:lpstr>
      <vt:lpstr>게임 개요</vt:lpstr>
      <vt:lpstr>게임 소개</vt:lpstr>
      <vt:lpstr>플레이 방식</vt:lpstr>
      <vt:lpstr>플레이 흐름도</vt:lpstr>
      <vt:lpstr>PowerPoint 프레젠테이션</vt:lpstr>
      <vt:lpstr>플레이 방식</vt:lpstr>
      <vt:lpstr>미니 게임 - 러닝 게임</vt:lpstr>
      <vt:lpstr>러닝 게임</vt:lpstr>
      <vt:lpstr>러닝 게임 - 점수 시스템</vt:lpstr>
      <vt:lpstr>러닝 게임 - 랭킹 시스템</vt:lpstr>
      <vt:lpstr>방해 이벤트 시스템</vt:lpstr>
      <vt:lpstr>게임 결과</vt:lpstr>
      <vt:lpstr>게임 결과 - 점수</vt:lpstr>
      <vt:lpstr>게임 결과 - 상세</vt:lpstr>
      <vt:lpstr> 요소 상세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21</cp:revision>
  <dcterms:created xsi:type="dcterms:W3CDTF">2025-01-31T13:33:14Z</dcterms:created>
  <dcterms:modified xsi:type="dcterms:W3CDTF">2025-02-01T09:58:08Z</dcterms:modified>
</cp:coreProperties>
</file>