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69" r:id="rId3"/>
    <p:sldId id="292" r:id="rId4"/>
    <p:sldId id="290" r:id="rId5"/>
    <p:sldId id="289" r:id="rId6"/>
    <p:sldId id="270" r:id="rId7"/>
    <p:sldId id="268" r:id="rId8"/>
    <p:sldId id="273" r:id="rId9"/>
    <p:sldId id="274" r:id="rId10"/>
    <p:sldId id="275" r:id="rId11"/>
    <p:sldId id="276" r:id="rId12"/>
    <p:sldId id="277" r:id="rId13"/>
    <p:sldId id="285" r:id="rId14"/>
    <p:sldId id="258" r:id="rId15"/>
    <p:sldId id="259" r:id="rId16"/>
    <p:sldId id="279" r:id="rId17"/>
    <p:sldId id="291" r:id="rId18"/>
    <p:sldId id="280" r:id="rId19"/>
    <p:sldId id="281" r:id="rId20"/>
    <p:sldId id="260" r:id="rId21"/>
    <p:sldId id="272" r:id="rId22"/>
    <p:sldId id="261" r:id="rId23"/>
    <p:sldId id="266" r:id="rId24"/>
    <p:sldId id="267" r:id="rId25"/>
    <p:sldId id="263" r:id="rId26"/>
    <p:sldId id="282" r:id="rId27"/>
    <p:sldId id="278" r:id="rId28"/>
    <p:sldId id="264" r:id="rId29"/>
    <p:sldId id="265" r:id="rId30"/>
    <p:sldId id="262" r:id="rId31"/>
    <p:sldId id="283" r:id="rId32"/>
    <p:sldId id="284" r:id="rId33"/>
    <p:sldId id="256" r:id="rId34"/>
    <p:sldId id="286" r:id="rId35"/>
    <p:sldId id="287" r:id="rId36"/>
    <p:sldId id="288" r:id="rId37"/>
    <p:sldId id="27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67"/>
    <a:srgbClr val="00155C"/>
    <a:srgbClr val="215F9A"/>
    <a:srgbClr val="B9B9B9"/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840" autoAdjust="0"/>
  </p:normalViewPr>
  <p:slideViewPr>
    <p:cSldViewPr snapToGrid="0">
      <p:cViewPr varScale="1">
        <p:scale>
          <a:sx n="115" d="100"/>
          <a:sy n="115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5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sv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AF0B048-E6E3-0432-05A2-356774E1A76E}"/>
              </a:ext>
            </a:extLst>
          </p:cNvPr>
          <p:cNvGrpSpPr/>
          <p:nvPr/>
        </p:nvGrpSpPr>
        <p:grpSpPr>
          <a:xfrm>
            <a:off x="4933415" y="543339"/>
            <a:ext cx="3256428" cy="5664350"/>
            <a:chOff x="7454978" y="591749"/>
            <a:chExt cx="2571297" cy="44726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70CB94B-A37C-DECD-BC67-827E01863C4E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6EFE38A-CF33-566B-3270-D8FB30B6C8E1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B121D67-2E54-BE5A-DBCF-821DD5C20CBC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FF9B49-8FA3-0706-25B6-735634896FC7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192ADF-25CE-57A7-C0F1-CD25A524EF31}"/>
              </a:ext>
            </a:extLst>
          </p:cNvPr>
          <p:cNvSpPr txBox="1"/>
          <p:nvPr/>
        </p:nvSpPr>
        <p:spPr>
          <a:xfrm>
            <a:off x="5714840" y="961601"/>
            <a:ext cx="169357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NPC</a:t>
            </a:r>
            <a:r>
              <a:rPr lang="ko-KR" altLang="en-US" sz="1600" dirty="0">
                <a:solidFill>
                  <a:schemeClr val="tx1"/>
                </a:solidFill>
              </a:rPr>
              <a:t>이름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3F5FC883-65BA-6413-1F9C-12AFEF43D67B}"/>
              </a:ext>
            </a:extLst>
          </p:cNvPr>
          <p:cNvSpPr/>
          <p:nvPr/>
        </p:nvSpPr>
        <p:spPr>
          <a:xfrm>
            <a:off x="5330524" y="2381458"/>
            <a:ext cx="2268582" cy="393630"/>
          </a:xfrm>
          <a:prstGeom prst="wedgeRectCallout">
            <a:avLst>
              <a:gd name="adj1" fmla="val -56682"/>
              <a:gd name="adj2" fmla="val -23616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 </a:t>
            </a:r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B8CFAE-B9A5-92A9-AC3F-4F53F7832D8C}"/>
              </a:ext>
            </a:extLst>
          </p:cNvPr>
          <p:cNvSpPr/>
          <p:nvPr/>
        </p:nvSpPr>
        <p:spPr>
          <a:xfrm>
            <a:off x="5227727" y="4304875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32F413-ED9B-8558-BB97-7797A95554BF}"/>
              </a:ext>
            </a:extLst>
          </p:cNvPr>
          <p:cNvSpPr/>
          <p:nvPr/>
        </p:nvSpPr>
        <p:spPr>
          <a:xfrm>
            <a:off x="5227727" y="4643741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6EC827-7853-7B44-3AE8-E781373751E3}"/>
              </a:ext>
            </a:extLst>
          </p:cNvPr>
          <p:cNvSpPr/>
          <p:nvPr/>
        </p:nvSpPr>
        <p:spPr>
          <a:xfrm>
            <a:off x="5227727" y="4982606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F6701497-22EE-90F3-21D2-0613DE43EE09}"/>
              </a:ext>
            </a:extLst>
          </p:cNvPr>
          <p:cNvSpPr/>
          <p:nvPr/>
        </p:nvSpPr>
        <p:spPr>
          <a:xfrm>
            <a:off x="5534866" y="3267800"/>
            <a:ext cx="2268582" cy="393630"/>
          </a:xfrm>
          <a:prstGeom prst="wedgeRectCallout">
            <a:avLst>
              <a:gd name="adj1" fmla="val 57814"/>
              <a:gd name="adj2" fmla="val -21933"/>
            </a:avLst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답변 </a:t>
            </a:r>
            <a:r>
              <a:rPr lang="en-US" altLang="ko-KR" sz="1200" dirty="0">
                <a:solidFill>
                  <a:schemeClr val="bg1"/>
                </a:solidFill>
              </a:rPr>
              <a:t>Text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7EDF7-C435-1C62-38A1-AF88759E1A56}"/>
              </a:ext>
            </a:extLst>
          </p:cNvPr>
          <p:cNvSpPr txBox="1"/>
          <p:nvPr/>
        </p:nvSpPr>
        <p:spPr>
          <a:xfrm>
            <a:off x="5714840" y="1307312"/>
            <a:ext cx="169357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00:00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E62527-0A73-B885-51C9-AC0B048BA368}"/>
              </a:ext>
            </a:extLst>
          </p:cNvPr>
          <p:cNvSpPr/>
          <p:nvPr/>
        </p:nvSpPr>
        <p:spPr>
          <a:xfrm>
            <a:off x="5273769" y="1643270"/>
            <a:ext cx="2575721" cy="24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진행도 게이지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934B4-7F8F-500B-985B-039C546F4D0E}"/>
              </a:ext>
            </a:extLst>
          </p:cNvPr>
          <p:cNvSpPr/>
          <p:nvPr/>
        </p:nvSpPr>
        <p:spPr>
          <a:xfrm>
            <a:off x="6245225" y="5358536"/>
            <a:ext cx="632805" cy="63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종료</a:t>
            </a:r>
            <a:endParaRPr lang="en-US" altLang="ko-KR" sz="1000" dirty="0"/>
          </a:p>
          <a:p>
            <a:pPr algn="ctr"/>
            <a:r>
              <a:rPr lang="ko-KR" altLang="en-US" sz="10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94256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9DDC-A4FE-EBF6-A4DB-20469F48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0019ED-A7C9-D3FE-3A00-4913F8F7008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66E29-5961-396C-6F71-4C815FB4F255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499A54-86D5-0E0D-A348-A530E7A6E36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1B4F8-9769-CE45-2D14-9B2484C42A31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74A3E6-D67B-2942-85CF-A29910F5446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6FA40D-FF4D-0C11-6E80-F8DAB71A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FCFEC5-B04E-1DF5-2DD1-9ECECE2005E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04957BD-4064-36AA-EFEB-0EA79B6A55B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540E4C3-F8A9-8D67-CA46-28EDC4A3F9F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AB65C7-D017-36A6-EF6A-D40DA96CB956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DB427-9788-1B43-4397-52D268C61943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CD35E42-3EFD-0E85-C5B7-A95B6B56B17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18D918-4333-58E5-0119-0C9E4EEA039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1F669A4-875E-F7A7-FCFB-9030BCC484E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333857-3791-1C58-9FBF-9B984C3787C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FA44A67-88D2-A6F5-16D7-A8180F14223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C8595FC-D1A5-F547-CC60-E87CE1BA226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46CA319-BC1A-4982-F651-4745A7B4974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06E26DB-92B3-BADE-3FF4-BF105D06BBF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3591A42-8705-69C1-91C5-D40DEEE425E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8D1FA2B-76FF-1035-A849-E22F46659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B5805AF-87E8-DFC3-BCB5-861DCB3FDEE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9BC2B7D-6162-095C-154F-3DC1EE4D32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CDB9C3-58FE-BD68-A490-231296339E8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EDBE96-AA48-C434-D1F8-51D6DEA8C40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31156E3-B204-EFCF-70F2-F3643423EB61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652467-77FB-57C7-7838-DEC43C96CD2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032B73B-B947-C9FC-F208-4404C30C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pic>
        <p:nvPicPr>
          <p:cNvPr id="16" name="그림 15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9B1229-6E36-A312-6F9C-9BABAAD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7337"/>
          <a:stretch/>
        </p:blipFill>
        <p:spPr>
          <a:xfrm>
            <a:off x="2794054" y="1568543"/>
            <a:ext cx="6603892" cy="36501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1E1BE9-0B41-6235-C8C6-ADEE48B5A984}"/>
              </a:ext>
            </a:extLst>
          </p:cNvPr>
          <p:cNvSpPr/>
          <p:nvPr/>
        </p:nvSpPr>
        <p:spPr>
          <a:xfrm>
            <a:off x="3075641" y="1835248"/>
            <a:ext cx="6040719" cy="3116788"/>
          </a:xfrm>
          <a:prstGeom prst="roundRect">
            <a:avLst>
              <a:gd name="adj" fmla="val 14966"/>
            </a:avLst>
          </a:prstGeom>
          <a:solidFill>
            <a:schemeClr val="bg2">
              <a:lumMod val="5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F3DA32-061A-2D50-EB02-9671867AFD9B}"/>
              </a:ext>
            </a:extLst>
          </p:cNvPr>
          <p:cNvGrpSpPr/>
          <p:nvPr/>
        </p:nvGrpSpPr>
        <p:grpSpPr>
          <a:xfrm>
            <a:off x="4799441" y="2833552"/>
            <a:ext cx="2552884" cy="1120180"/>
            <a:chOff x="4799441" y="2990603"/>
            <a:chExt cx="2552884" cy="11201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06EABA9-1D70-9B96-4F83-0250DD8C3522}"/>
                </a:ext>
              </a:extLst>
            </p:cNvPr>
            <p:cNvSpPr/>
            <p:nvPr/>
          </p:nvSpPr>
          <p:spPr>
            <a:xfrm>
              <a:off x="4799441" y="2990603"/>
              <a:ext cx="2552884" cy="11201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네트워크가 불안정합니다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 환경을 다시 확인하시고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밑의 버튼을 클릭해주세요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7B82629-9B37-94C8-3AEF-8D07C34C6E52}"/>
                </a:ext>
              </a:extLst>
            </p:cNvPr>
            <p:cNvSpPr/>
            <p:nvPr/>
          </p:nvSpPr>
          <p:spPr>
            <a:xfrm>
              <a:off x="5454498" y="3723746"/>
              <a:ext cx="1244476" cy="3075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재접속</a:t>
              </a:r>
              <a:r>
                <a:rPr lang="ko-KR" altLang="en-US" sz="1200" dirty="0"/>
                <a:t> 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45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9C17B-8F5B-6819-5D94-757E6B11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64AD15-B48B-D1A8-05A7-83B2DA34FBB8}"/>
              </a:ext>
            </a:extLst>
          </p:cNvPr>
          <p:cNvGrpSpPr/>
          <p:nvPr/>
        </p:nvGrpSpPr>
        <p:grpSpPr>
          <a:xfrm>
            <a:off x="1056261" y="748816"/>
            <a:ext cx="9697905" cy="5360367"/>
            <a:chOff x="2794054" y="1568543"/>
            <a:chExt cx="6603892" cy="3650199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5515CE0-EB08-5D14-8D1C-89E9142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AD6231F-C088-6C0E-2970-CC07C9D5B5A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 descr="텍스트, 스크린샷, 멀티미디어, 운영 체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4E6926-6F31-41A0-F94E-C5CAC83F6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33" y="1367386"/>
            <a:ext cx="4929760" cy="412322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0AF22F0-308B-B542-7DD6-2B1BD718D30D}"/>
              </a:ext>
            </a:extLst>
          </p:cNvPr>
          <p:cNvSpPr/>
          <p:nvPr/>
        </p:nvSpPr>
        <p:spPr>
          <a:xfrm>
            <a:off x="8170215" y="1249081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6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706CA2-6F11-DBC7-84AE-7EF7221D623A}"/>
              </a:ext>
            </a:extLst>
          </p:cNvPr>
          <p:cNvGrpSpPr/>
          <p:nvPr/>
        </p:nvGrpSpPr>
        <p:grpSpPr>
          <a:xfrm>
            <a:off x="574315" y="2283883"/>
            <a:ext cx="4143459" cy="2290233"/>
            <a:chOff x="2794054" y="1568543"/>
            <a:chExt cx="6603892" cy="3650199"/>
          </a:xfrm>
        </p:grpSpPr>
        <p:pic>
          <p:nvPicPr>
            <p:cNvPr id="2" name="그림 1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5473721-96FC-C6C1-05B9-D7C734F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CDB14C-3027-8FD0-1992-5D3ABBBFD31E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스크린샷, 그래픽, 원, 일렉트릭 블루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0AB5D58-A0C8-2F47-E4E7-32975A70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851" y="3101493"/>
              <a:ext cx="584298" cy="584298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615B64-49C9-1ECC-38BF-1545BF997996}"/>
              </a:ext>
            </a:extLst>
          </p:cNvPr>
          <p:cNvSpPr/>
          <p:nvPr/>
        </p:nvSpPr>
        <p:spPr>
          <a:xfrm>
            <a:off x="5009650" y="3034205"/>
            <a:ext cx="1594076" cy="789589"/>
          </a:xfrm>
          <a:prstGeom prst="rightArrow">
            <a:avLst>
              <a:gd name="adj1" fmla="val 50000"/>
              <a:gd name="adj2" fmla="val 6930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1~2</a:t>
            </a:r>
            <a:r>
              <a:rPr lang="ko-KR" altLang="en-US" dirty="0"/>
              <a:t>초 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9DD644-546C-B211-FF65-B0F3C1396050}"/>
              </a:ext>
            </a:extLst>
          </p:cNvPr>
          <p:cNvGrpSpPr/>
          <p:nvPr/>
        </p:nvGrpSpPr>
        <p:grpSpPr>
          <a:xfrm>
            <a:off x="6895603" y="2283883"/>
            <a:ext cx="4143460" cy="2290233"/>
            <a:chOff x="2794054" y="1568543"/>
            <a:chExt cx="6603892" cy="3650199"/>
          </a:xfrm>
        </p:grpSpPr>
        <p:pic>
          <p:nvPicPr>
            <p:cNvPr id="13" name="그림 12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0AF217-CDF3-447B-F6B8-8F17F906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D8613E-8F94-548B-0099-B3706ADF075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932DB0-E71C-1B89-F2A1-5EF912273625}"/>
                </a:ext>
              </a:extLst>
            </p:cNvPr>
            <p:cNvGrpSpPr/>
            <p:nvPr/>
          </p:nvGrpSpPr>
          <p:grpSpPr>
            <a:xfrm>
              <a:off x="4799441" y="2833552"/>
              <a:ext cx="2552884" cy="1120180"/>
              <a:chOff x="4799441" y="2990603"/>
              <a:chExt cx="2552884" cy="112018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56E0822-3752-807F-3490-FCF00ACE3605}"/>
                  </a:ext>
                </a:extLst>
              </p:cNvPr>
              <p:cNvSpPr/>
              <p:nvPr/>
            </p:nvSpPr>
            <p:spPr>
              <a:xfrm>
                <a:off x="4799441" y="2990603"/>
                <a:ext cx="2552884" cy="112018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네트워크가 불안정합니다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 환경을 다시 확인하시고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밑의 버튼을 클릭해주세요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2BFA4E5-22F9-ADD3-6155-8C49B4292F36}"/>
                  </a:ext>
                </a:extLst>
              </p:cNvPr>
              <p:cNvSpPr/>
              <p:nvPr/>
            </p:nvSpPr>
            <p:spPr>
              <a:xfrm>
                <a:off x="5454498" y="3723746"/>
                <a:ext cx="1244476" cy="30754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/>
                  <a:t>재접속</a:t>
                </a:r>
                <a:r>
                  <a:rPr lang="ko-KR" altLang="en-US" sz="800" dirty="0"/>
                  <a:t> 시도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95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E613F2-5537-3314-571F-C5CA06B20F03}"/>
              </a:ext>
            </a:extLst>
          </p:cNvPr>
          <p:cNvGrpSpPr/>
          <p:nvPr/>
        </p:nvGrpSpPr>
        <p:grpSpPr>
          <a:xfrm>
            <a:off x="2522384" y="2182116"/>
            <a:ext cx="6603892" cy="3661612"/>
            <a:chOff x="2522384" y="2182116"/>
            <a:chExt cx="6603892" cy="3661612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BC7AED7-568C-0E4E-57C5-0CA0225E6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522384" y="218782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CC80A5E-D025-7123-888F-C5356027FB1E}"/>
                </a:ext>
              </a:extLst>
            </p:cNvPr>
            <p:cNvSpPr/>
            <p:nvPr/>
          </p:nvSpPr>
          <p:spPr>
            <a:xfrm>
              <a:off x="2522384" y="2182116"/>
              <a:ext cx="6603892" cy="36616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29000">
                  <a:schemeClr val="bg2">
                    <a:lumMod val="50000"/>
                    <a:shade val="67500"/>
                    <a:satMod val="115000"/>
                    <a:alpha val="70000"/>
                  </a:schemeClr>
                </a:gs>
                <a:gs pos="8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24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3541298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53DC8-E625-E04E-7D51-4EF4D24AFA06}"/>
              </a:ext>
            </a:extLst>
          </p:cNvPr>
          <p:cNvSpPr txBox="1"/>
          <p:nvPr/>
        </p:nvSpPr>
        <p:spPr>
          <a:xfrm>
            <a:off x="5053090" y="2509215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현재 시간 표기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B20A21B-7234-20F8-5BED-5017CFAFFBF6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D23C34-3B76-18DC-8F12-EEFC0D04BFBB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FED114-A1F7-B349-26D0-56328A1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3DE4C1-0E92-F22C-3286-380271965C99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5E9ED4-05A5-6CBE-B15E-E80019475CBF}"/>
              </a:ext>
            </a:extLst>
          </p:cNvPr>
          <p:cNvSpPr txBox="1"/>
          <p:nvPr/>
        </p:nvSpPr>
        <p:spPr>
          <a:xfrm>
            <a:off x="5194852" y="140704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</a:t>
            </a:r>
            <a:r>
              <a:rPr lang="ko-KR" altLang="en-US" sz="1100" b="1" dirty="0"/>
              <a:t>주인공 이름</a:t>
            </a:r>
            <a:r>
              <a:rPr lang="en-US" altLang="ko-KR" sz="1100" b="1" dirty="0"/>
              <a:t>)</a:t>
            </a:r>
            <a:r>
              <a:rPr lang="ko-KR" altLang="en-US" sz="1100" dirty="0"/>
              <a:t>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6FEE22-B941-EC31-6793-CFD56FC7F262}"/>
              </a:ext>
            </a:extLst>
          </p:cNvPr>
          <p:cNvGrpSpPr/>
          <p:nvPr/>
        </p:nvGrpSpPr>
        <p:grpSpPr>
          <a:xfrm>
            <a:off x="5163360" y="2020958"/>
            <a:ext cx="2206487" cy="1885122"/>
            <a:chOff x="3400821" y="1848678"/>
            <a:chExt cx="2206487" cy="188512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BA5A15-96CF-5C36-F780-9B34F1C60D43}"/>
                </a:ext>
              </a:extLst>
            </p:cNvPr>
            <p:cNvSpPr/>
            <p:nvPr/>
          </p:nvSpPr>
          <p:spPr>
            <a:xfrm>
              <a:off x="3400821" y="1848678"/>
              <a:ext cx="2206487" cy="1885122"/>
            </a:xfrm>
            <a:prstGeom prst="roundRect">
              <a:avLst>
                <a:gd name="adj" fmla="val 64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F269FD-FB67-A502-2AB3-8899C9E05BD8}"/>
                </a:ext>
              </a:extLst>
            </p:cNvPr>
            <p:cNvSpPr txBox="1"/>
            <p:nvPr/>
          </p:nvSpPr>
          <p:spPr>
            <a:xfrm>
              <a:off x="3761553" y="18930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예금 통장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F2FFAB6-1D74-9044-41A0-F980F66B8B8D}"/>
                </a:ext>
              </a:extLst>
            </p:cNvPr>
            <p:cNvSpPr/>
            <p:nvPr/>
          </p:nvSpPr>
          <p:spPr>
            <a:xfrm>
              <a:off x="3462088" y="18853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B62BFBF-0C24-BFB3-F7E5-28E0A1982B08}"/>
                </a:ext>
              </a:extLst>
            </p:cNvPr>
            <p:cNvSpPr/>
            <p:nvPr/>
          </p:nvSpPr>
          <p:spPr>
            <a:xfrm>
              <a:off x="3662551" y="3364150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이체 하기 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EF84D-39B4-4238-A176-4E8A85C32B80}"/>
                </a:ext>
              </a:extLst>
            </p:cNvPr>
            <p:cNvSpPr/>
            <p:nvPr/>
          </p:nvSpPr>
          <p:spPr>
            <a:xfrm>
              <a:off x="3662551" y="2997665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잔액 확인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BA903-6CB5-C926-2488-B1EC18475855}"/>
                </a:ext>
              </a:extLst>
            </p:cNvPr>
            <p:cNvSpPr txBox="1"/>
            <p:nvPr/>
          </p:nvSpPr>
          <p:spPr>
            <a:xfrm>
              <a:off x="3662551" y="2429981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현재 금액 표기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0EA140-BA83-CC99-005F-995FB077DCFF}"/>
              </a:ext>
            </a:extLst>
          </p:cNvPr>
          <p:cNvGrpSpPr/>
          <p:nvPr/>
        </p:nvGrpSpPr>
        <p:grpSpPr>
          <a:xfrm>
            <a:off x="5179106" y="4108176"/>
            <a:ext cx="2174995" cy="456977"/>
            <a:chOff x="3432313" y="3935896"/>
            <a:chExt cx="2174995" cy="45697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1F223F-7C2E-D275-6AF4-1F46EFFF9515}"/>
                </a:ext>
              </a:extLst>
            </p:cNvPr>
            <p:cNvSpPr/>
            <p:nvPr/>
          </p:nvSpPr>
          <p:spPr>
            <a:xfrm>
              <a:off x="3432313" y="3935896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A744B20-79AF-3272-B663-94B0F63101B0}"/>
                </a:ext>
              </a:extLst>
            </p:cNvPr>
            <p:cNvSpPr/>
            <p:nvPr/>
          </p:nvSpPr>
          <p:spPr>
            <a:xfrm>
              <a:off x="3531746" y="4033579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1E0C2-4833-8143-497D-707BF7899B66}"/>
                </a:ext>
              </a:extLst>
            </p:cNvPr>
            <p:cNvSpPr txBox="1"/>
            <p:nvPr/>
          </p:nvSpPr>
          <p:spPr>
            <a:xfrm>
              <a:off x="3811280" y="404127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적금 통장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32F0BA-351E-197D-C7D6-DBE3875F6520}"/>
              </a:ext>
            </a:extLst>
          </p:cNvPr>
          <p:cNvGrpSpPr/>
          <p:nvPr/>
        </p:nvGrpSpPr>
        <p:grpSpPr>
          <a:xfrm>
            <a:off x="5179106" y="4826578"/>
            <a:ext cx="2174995" cy="456977"/>
            <a:chOff x="3432313" y="4654298"/>
            <a:chExt cx="2174995" cy="45697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354EDEB-4047-5F9C-9550-EEF80C1EA3D2}"/>
                </a:ext>
              </a:extLst>
            </p:cNvPr>
            <p:cNvSpPr/>
            <p:nvPr/>
          </p:nvSpPr>
          <p:spPr>
            <a:xfrm>
              <a:off x="3432313" y="4654298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9824761-5E6D-DC9D-6115-1B7A93F697AE}"/>
                </a:ext>
              </a:extLst>
            </p:cNvPr>
            <p:cNvSpPr/>
            <p:nvPr/>
          </p:nvSpPr>
          <p:spPr>
            <a:xfrm>
              <a:off x="3531746" y="47519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2D468-50DE-108A-04D9-4037EE29042A}"/>
                </a:ext>
              </a:extLst>
            </p:cNvPr>
            <p:cNvSpPr txBox="1"/>
            <p:nvPr/>
          </p:nvSpPr>
          <p:spPr>
            <a:xfrm>
              <a:off x="3811280" y="47596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통장 이름</a:t>
              </a:r>
            </a:p>
          </p:txBody>
        </p:sp>
      </p:grp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79216B8-FC50-0BAB-D520-390E8B475894}"/>
              </a:ext>
            </a:extLst>
          </p:cNvPr>
          <p:cNvSpPr/>
          <p:nvPr/>
        </p:nvSpPr>
        <p:spPr>
          <a:xfrm>
            <a:off x="3990538" y="2099918"/>
            <a:ext cx="1072657" cy="438706"/>
          </a:xfrm>
          <a:prstGeom prst="wedgeRectCallout">
            <a:avLst>
              <a:gd name="adj1" fmla="val 62883"/>
              <a:gd name="adj2" fmla="val -291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은행 아이콘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BA53735D-A765-9A4F-F146-E9584B282475}"/>
              </a:ext>
            </a:extLst>
          </p:cNvPr>
          <p:cNvSpPr/>
          <p:nvPr/>
        </p:nvSpPr>
        <p:spPr>
          <a:xfrm>
            <a:off x="2245200" y="2619800"/>
            <a:ext cx="3012417" cy="933032"/>
          </a:xfrm>
          <a:prstGeom prst="wedgeRectCallout">
            <a:avLst>
              <a:gd name="adj1" fmla="val 55584"/>
              <a:gd name="adj2" fmla="val -28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현재 금액 표기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1,000,000</a:t>
            </a:r>
            <a:r>
              <a:rPr lang="ko-KR" altLang="en-US" sz="1200" dirty="0">
                <a:solidFill>
                  <a:schemeClr val="tx1"/>
                </a:solidFill>
              </a:rPr>
              <a:t>부터 </a:t>
            </a:r>
            <a:r>
              <a:rPr lang="ko-KR" altLang="en-US" sz="1200" dirty="0" err="1">
                <a:solidFill>
                  <a:schemeClr val="tx1"/>
                </a:solidFill>
              </a:rPr>
              <a:t>랜덤한</a:t>
            </a:r>
            <a:r>
              <a:rPr lang="ko-KR" altLang="en-US" sz="1200" dirty="0">
                <a:solidFill>
                  <a:schemeClr val="tx1"/>
                </a:solidFill>
              </a:rPr>
              <a:t> 수치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정해진다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랜덤 돌리는 단위는 천원단위부터 돌린다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909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24151-8BCB-F93F-412F-5A1714D38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8BC9EA-F42F-16E7-2B16-568A8D6D974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C051B1-9799-D411-0C16-85F93486C356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66B08A-3584-3739-D36A-584E7C064B0D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DCF281-F256-A852-454A-E1B041B3FE2B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CEEEC-E422-19AE-0628-331E9C4B6B3C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624A4-5198-394A-8A40-C93E82AD8E7B}"/>
              </a:ext>
            </a:extLst>
          </p:cNvPr>
          <p:cNvSpPr txBox="1"/>
          <p:nvPr/>
        </p:nvSpPr>
        <p:spPr>
          <a:xfrm>
            <a:off x="4920117" y="1298713"/>
            <a:ext cx="233852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Impatiens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~Please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Let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Me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Alone~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38CA4-1E48-D321-03B3-285E283C9337}"/>
              </a:ext>
            </a:extLst>
          </p:cNvPr>
          <p:cNvSpPr txBox="1"/>
          <p:nvPr/>
        </p:nvSpPr>
        <p:spPr>
          <a:xfrm>
            <a:off x="4921642" y="5932077"/>
            <a:ext cx="2348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터치하여 핸드폰을 키우자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EE6006-AFE0-F921-2C5D-7559C252B101}"/>
              </a:ext>
            </a:extLst>
          </p:cNvPr>
          <p:cNvSpPr txBox="1"/>
          <p:nvPr/>
        </p:nvSpPr>
        <p:spPr>
          <a:xfrm>
            <a:off x="5053090" y="2509215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현재 시간 표기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95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D635995-3629-9866-176C-0E47D876E02A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CACC551-0975-16B3-F686-1D7FC8D24854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A7C83C-4C11-551F-8F58-F386A0014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61235"/>
              <a:ext cx="4200992" cy="23630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A6E07F-7A8B-CE8B-A4B3-73C9B3F07D27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pic>
        <p:nvPicPr>
          <p:cNvPr id="7" name="그래픽 6" descr="알람 울림 단색으로 채워진">
            <a:extLst>
              <a:ext uri="{FF2B5EF4-FFF2-40B4-BE49-F238E27FC236}">
                <a16:creationId xmlns:a16="http://schemas.microsoft.com/office/drawing/2014/main" id="{B46BA297-A959-6EDD-E7FA-77133E38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973" y="1586746"/>
            <a:ext cx="1209261" cy="1209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2024A-76E3-022A-D83C-883C34F52651}"/>
              </a:ext>
            </a:extLst>
          </p:cNvPr>
          <p:cNvSpPr txBox="1"/>
          <p:nvPr/>
        </p:nvSpPr>
        <p:spPr>
          <a:xfrm>
            <a:off x="5409638" y="282178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현재 시간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3B5A5-9B5C-5C31-9CE0-F6EFA918E5F2}"/>
              </a:ext>
            </a:extLst>
          </p:cNvPr>
          <p:cNvSpPr txBox="1"/>
          <p:nvPr/>
        </p:nvSpPr>
        <p:spPr>
          <a:xfrm>
            <a:off x="5828022" y="3438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집들이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8D3A8B-12ED-A2E8-CC4A-1C8EBB977ABB}"/>
              </a:ext>
            </a:extLst>
          </p:cNvPr>
          <p:cNvSpPr/>
          <p:nvPr/>
        </p:nvSpPr>
        <p:spPr>
          <a:xfrm>
            <a:off x="5292569" y="4141304"/>
            <a:ext cx="1948069" cy="46166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알림 해제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CFED2-35C5-6ED6-58AB-2DFFC6CF7EF4}"/>
              </a:ext>
            </a:extLst>
          </p:cNvPr>
          <p:cNvSpPr txBox="1"/>
          <p:nvPr/>
        </p:nvSpPr>
        <p:spPr>
          <a:xfrm>
            <a:off x="5483376" y="503713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조금 있다 알리기</a:t>
            </a:r>
          </a:p>
        </p:txBody>
      </p:sp>
    </p:spTree>
    <p:extLst>
      <p:ext uri="{BB962C8B-B14F-4D97-AF65-F5344CB8AC3E}">
        <p14:creationId xmlns:p14="http://schemas.microsoft.com/office/powerpoint/2010/main" val="376019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3E84643-BCBF-C566-E26E-D8874D9AE000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21DC-20E0-7C19-5A7A-A51E8FFF92B0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628685-1603-83B0-2246-CCF6C4ACF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633A40-09E8-DEF8-B618-9438D729C58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6B7DC14-6463-E6DE-CB32-A5ACE419B8A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1009EC-D9A3-E80D-AFE2-FB1C4A220DAE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FA458-3B7F-25EA-F964-366098E7A73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AE1647-F08E-DE88-3BFC-76EAC14FF53B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0F0081-37F6-633A-39D0-3F1E9D8EA7CE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0DD3EC8-8E42-39B6-8918-74EA6556105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9C18EA-15BE-F2A8-FF26-12A4EBC457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32E7EFC-1EB6-93C8-7313-01F3F3BD73A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D45BD1-49BE-E950-84AD-928C937268FA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2457208-A4B2-B68A-6E99-833012DBC14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24EA69-50F0-B231-9049-54BF7FAB86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5D2F4FF-33D8-2C5D-CBF3-9069A3A4982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4F95EFB-803A-7B6C-646D-D17B149D76E7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6DA8D2-4A81-265F-2736-BBFA9BAC5DC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1F613D8-7D54-ABDA-095B-4006BC8E63F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09A3428-FE9F-2378-F9EA-BFEAC5AEB11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6553B806-5935-1A1F-A9C5-71AD48055F9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7A3DE-6EAD-21F9-C732-A68F66FEA478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C21C3-691A-C27C-9164-95D1D81CBD54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EDB6E3-0E80-E9DD-C33C-4B780AF328E6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CFACAD-60C7-2371-7F4C-B847FFF76D7F}"/>
              </a:ext>
            </a:extLst>
          </p:cNvPr>
          <p:cNvSpPr/>
          <p:nvPr/>
        </p:nvSpPr>
        <p:spPr>
          <a:xfrm>
            <a:off x="4093787" y="2393151"/>
            <a:ext cx="4044181" cy="2048509"/>
          </a:xfrm>
          <a:prstGeom prst="roundRect">
            <a:avLst>
              <a:gd name="adj" fmla="val 3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교통 표지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4818D4-E1F1-B77B-8A6D-978DAB39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6956" r="3257" b="16329"/>
          <a:stretch/>
        </p:blipFill>
        <p:spPr>
          <a:xfrm>
            <a:off x="4178462" y="2492057"/>
            <a:ext cx="360000" cy="308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9F856E-1689-ECBD-D917-19A1026BD9F6}"/>
              </a:ext>
            </a:extLst>
          </p:cNvPr>
          <p:cNvSpPr txBox="1"/>
          <p:nvPr/>
        </p:nvSpPr>
        <p:spPr>
          <a:xfrm>
            <a:off x="4575856" y="24767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안전 안내문자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4657CF-F56A-482D-7B28-4FB0A37A4AC7}"/>
              </a:ext>
            </a:extLst>
          </p:cNvPr>
          <p:cNvCxnSpPr>
            <a:cxnSpLocks/>
          </p:cNvCxnSpPr>
          <p:nvPr/>
        </p:nvCxnSpPr>
        <p:spPr>
          <a:xfrm>
            <a:off x="4093787" y="2831244"/>
            <a:ext cx="4039734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F535B5-E83D-8C8D-C6C0-EA44356BB78E}"/>
              </a:ext>
            </a:extLst>
          </p:cNvPr>
          <p:cNvSpPr txBox="1"/>
          <p:nvPr/>
        </p:nvSpPr>
        <p:spPr>
          <a:xfrm>
            <a:off x="4178462" y="29665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24824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F081339-B837-F423-7852-6C91B084A10B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6AE21B-FE9C-FED4-16B7-A09D688DA672}"/>
              </a:ext>
            </a:extLst>
          </p:cNvPr>
          <p:cNvSpPr txBox="1"/>
          <p:nvPr/>
        </p:nvSpPr>
        <p:spPr>
          <a:xfrm>
            <a:off x="5495143" y="721521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조작법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B6F91B-8295-895E-CEC2-BC2EF87E3D2D}"/>
              </a:ext>
            </a:extLst>
          </p:cNvPr>
          <p:cNvSpPr txBox="1"/>
          <p:nvPr/>
        </p:nvSpPr>
        <p:spPr>
          <a:xfrm>
            <a:off x="2900905" y="4487541"/>
            <a:ext cx="3664786" cy="34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W(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점프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S(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슬라이딩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을 통해 장애물을 피할 수 있습니다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9E818-16A2-05EE-7163-FF2EEA918635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81739" y="1167563"/>
            <a:chExt cx="6152201" cy="3223304"/>
          </a:xfrm>
        </p:grpSpPr>
        <p:pic>
          <p:nvPicPr>
            <p:cNvPr id="3" name="그림 2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B6F780F-3092-678B-3370-A1D979B5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739" y="1167563"/>
              <a:ext cx="6152201" cy="3223304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E704C18-2643-C0FF-0660-0DDE9D37C04A}"/>
                </a:ext>
              </a:extLst>
            </p:cNvPr>
            <p:cNvGrpSpPr/>
            <p:nvPr/>
          </p:nvGrpSpPr>
          <p:grpSpPr>
            <a:xfrm>
              <a:off x="3692146" y="1427462"/>
              <a:ext cx="4731386" cy="2703507"/>
              <a:chOff x="2904695" y="1504492"/>
              <a:chExt cx="6382609" cy="3647014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4217FED-B4C8-52AB-7B48-4AAA5ADAF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1504492"/>
                <a:ext cx="6382609" cy="3647014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DBF4F97-726D-814D-C393-4EE34BAE1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4472505"/>
                <a:ext cx="6382609" cy="679001"/>
              </a:xfrm>
              <a:prstGeom prst="rect">
                <a:avLst/>
              </a:prstGeom>
            </p:spPr>
          </p:pic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64F0C8C-34D4-45DD-565B-CA051F3A29B6}"/>
                  </a:ext>
                </a:extLst>
              </p:cNvPr>
              <p:cNvGrpSpPr/>
              <p:nvPr/>
            </p:nvGrpSpPr>
            <p:grpSpPr>
              <a:xfrm>
                <a:off x="3793372" y="1504492"/>
                <a:ext cx="4605255" cy="3647014"/>
                <a:chOff x="3793372" y="1504492"/>
                <a:chExt cx="4605255" cy="3647014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5EC1B7E7-76B3-E0F7-67E7-93DD0D18F44D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1400786" cy="118601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C3B301AA-5DE1-D808-05FE-DCE989D9A4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5E341C86-97CA-BCFC-91A1-3FDB895E44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22E47A3D-9CAE-78C0-8F06-8427E31AA8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75E8D711-0673-E69A-6B34-78264A6108A2}"/>
                    </a:ext>
                  </a:extLst>
                </p:cNvPr>
                <p:cNvGrpSpPr/>
                <p:nvPr/>
              </p:nvGrpSpPr>
              <p:grpSpPr>
                <a:xfrm>
                  <a:off x="6729839" y="3429000"/>
                  <a:ext cx="1668788" cy="1080000"/>
                  <a:chOff x="6729839" y="3429000"/>
                  <a:chExt cx="1668788" cy="1080000"/>
                </a:xfrm>
              </p:grpSpPr>
              <p:pic>
                <p:nvPicPr>
                  <p:cNvPr id="13" name="그림 12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94FA1740-21AD-6B86-3982-0C7C0FD27E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79" t="8957" r="71333" b="10055"/>
                  <a:stretch/>
                </p:blipFill>
                <p:spPr>
                  <a:xfrm>
                    <a:off x="7343092" y="3548270"/>
                    <a:ext cx="764699" cy="960730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0BFB481-BB89-9F01-4D05-972516B93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6729839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그림 15" descr="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1E81AA1-9AE5-0572-3ECC-9C19B1E472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228" r="28750"/>
                  <a:stretch/>
                </p:blipFill>
                <p:spPr>
                  <a:xfrm>
                    <a:off x="7479535" y="3597913"/>
                    <a:ext cx="919092" cy="9110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0C9B923-A4E4-4D76-059B-FC9AD0AF1A56}"/>
                    </a:ext>
                  </a:extLst>
                </p:cNvPr>
                <p:cNvSpPr/>
                <p:nvPr/>
              </p:nvSpPr>
              <p:spPr>
                <a:xfrm>
                  <a:off x="5821487" y="1504492"/>
                  <a:ext cx="281024" cy="3647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</p:grpSp>
          <p:sp>
            <p:nvSpPr>
              <p:cNvPr id="30" name="말풍선: 모서리가 둥근 사각형 29">
                <a:extLst>
                  <a:ext uri="{FF2B5EF4-FFF2-40B4-BE49-F238E27FC236}">
                    <a16:creationId xmlns:a16="http://schemas.microsoft.com/office/drawing/2014/main" id="{710FD09C-8CF7-FD60-EB1A-4F3FAD676E41}"/>
                  </a:ext>
                </a:extLst>
              </p:cNvPr>
              <p:cNvSpPr/>
              <p:nvPr/>
            </p:nvSpPr>
            <p:spPr>
              <a:xfrm>
                <a:off x="3828845" y="2521366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점프</a:t>
                </a:r>
                <a:endParaRPr lang="en-US" altLang="ko-KR" sz="1000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: W</a:t>
                </a:r>
                <a:endParaRPr lang="ko-KR" altLang="en-US" sz="1000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  <p:sp>
            <p:nvSpPr>
              <p:cNvPr id="31" name="말풍선: 모서리가 둥근 사각형 30">
                <a:extLst>
                  <a:ext uri="{FF2B5EF4-FFF2-40B4-BE49-F238E27FC236}">
                    <a16:creationId xmlns:a16="http://schemas.microsoft.com/office/drawing/2014/main" id="{AB5C2EA1-4543-DB58-3FCC-AA91E3777FF7}"/>
                  </a:ext>
                </a:extLst>
              </p:cNvPr>
              <p:cNvSpPr/>
              <p:nvPr/>
            </p:nvSpPr>
            <p:spPr>
              <a:xfrm>
                <a:off x="6942152" y="2743340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슬라이딩</a:t>
                </a:r>
                <a:endParaRPr lang="en-US" altLang="ko-KR" sz="1000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: S</a:t>
                </a:r>
                <a:endParaRPr lang="ko-KR" altLang="en-US" sz="1000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2709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9F2B-2D7B-DB2A-B2ED-5671B869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D6B4CC-7954-E856-3A5B-6A14F25EB58C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4983E7-2E37-85D4-381E-5F21D62B6E09}"/>
              </a:ext>
            </a:extLst>
          </p:cNvPr>
          <p:cNvSpPr txBox="1"/>
          <p:nvPr/>
        </p:nvSpPr>
        <p:spPr>
          <a:xfrm>
            <a:off x="5630597" y="721521"/>
            <a:ext cx="69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점수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72FA9A-AA6A-960B-B5D4-26ADB736E409}"/>
              </a:ext>
            </a:extLst>
          </p:cNvPr>
          <p:cNvSpPr txBox="1"/>
          <p:nvPr/>
        </p:nvSpPr>
        <p:spPr>
          <a:xfrm>
            <a:off x="2900905" y="4487541"/>
            <a:ext cx="4253087" cy="620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조작을 통해 장애물을 피하게 되면 점수가 오르게 됩니다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장애물을 연속으로 피하면 피할 수 록 게임의 속도가 점점 빨라집니다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E309F4-5B7A-935A-9D76-C9E04500D38A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10567" y="1224811"/>
            <a:chExt cx="6152201" cy="3223304"/>
          </a:xfrm>
        </p:grpSpPr>
        <p:pic>
          <p:nvPicPr>
            <p:cNvPr id="5" name="그림 4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BE9E2B3-C967-B847-517D-6146759FA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567" y="1224811"/>
              <a:ext cx="6152201" cy="3223304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E0B3F2-915C-63B8-3E2E-F9EA4D3D9B5F}"/>
                </a:ext>
              </a:extLst>
            </p:cNvPr>
            <p:cNvGrpSpPr/>
            <p:nvPr/>
          </p:nvGrpSpPr>
          <p:grpSpPr>
            <a:xfrm>
              <a:off x="3620974" y="1484710"/>
              <a:ext cx="4731386" cy="2703507"/>
              <a:chOff x="3620975" y="1431179"/>
              <a:chExt cx="4731386" cy="2703507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224745F1-BABB-7944-24C6-C5D858BE7B33}"/>
                  </a:ext>
                </a:extLst>
              </p:cNvPr>
              <p:cNvGrpSpPr/>
              <p:nvPr/>
            </p:nvGrpSpPr>
            <p:grpSpPr>
              <a:xfrm>
                <a:off x="3620975" y="1431179"/>
                <a:ext cx="4731386" cy="2703507"/>
                <a:chOff x="2904695" y="1504492"/>
                <a:chExt cx="6382609" cy="3647014"/>
              </a:xfrm>
            </p:grpSpPr>
            <p:pic>
              <p:nvPicPr>
                <p:cNvPr id="20" name="그림 19" descr="일렉트릭 블루, 하늘빛, 하늘, 아쿠아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D528FB6A-F101-5716-B4BE-40090E034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1504492"/>
                  <a:ext cx="6382609" cy="3647014"/>
                </a:xfrm>
                <a:prstGeom prst="rect">
                  <a:avLst/>
                </a:prstGeom>
              </p:spPr>
            </p:pic>
            <p:pic>
              <p:nvPicPr>
                <p:cNvPr id="18" name="그림 17" descr="스크린샷, 라인, 평행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CBA22241-8B2E-63DB-9A60-02000AFD84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4472505"/>
                  <a:ext cx="6382609" cy="679001"/>
                </a:xfrm>
                <a:prstGeom prst="rect">
                  <a:avLst/>
                </a:prstGeom>
              </p:spPr>
            </p:pic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B6E76ED-4289-8C16-A232-D94869B608DA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4605255" cy="1186016"/>
                  <a:chOff x="3793372" y="3322984"/>
                  <a:chExt cx="4605255" cy="1186016"/>
                </a:xfrm>
              </p:grpSpPr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75412F0E-699F-E305-C3F7-1A6567A7E4B8}"/>
                      </a:ext>
                    </a:extLst>
                  </p:cNvPr>
                  <p:cNvGrpSpPr/>
                  <p:nvPr/>
                </p:nvGrpSpPr>
                <p:grpSpPr>
                  <a:xfrm>
                    <a:off x="3793372" y="3322984"/>
                    <a:ext cx="1400786" cy="1186016"/>
                    <a:chOff x="3793372" y="3322984"/>
                    <a:chExt cx="1400786" cy="1186016"/>
                  </a:xfrm>
                </p:grpSpPr>
                <p:pic>
                  <p:nvPicPr>
                    <p:cNvPr id="8" name="그림 7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751259B-3670-0FA9-0C46-3413E5462B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3793372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7EC721E-FAE8-2D7C-4543-C985A76147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0544" r="41521"/>
                    <a:stretch/>
                  </p:blipFill>
                  <p:spPr>
                    <a:xfrm>
                      <a:off x="4557561" y="3322984"/>
                      <a:ext cx="636597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그림 10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10668FAF-A099-4511-90DE-5613AB0C24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5971" t="31685" r="9177" b="21011"/>
                    <a:stretch/>
                  </p:blipFill>
                  <p:spPr>
                    <a:xfrm>
                      <a:off x="4676334" y="4149000"/>
                      <a:ext cx="339086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EE19C7E9-48E3-CA7A-B123-B678D031243F}"/>
                      </a:ext>
                    </a:extLst>
                  </p:cNvPr>
                  <p:cNvGrpSpPr/>
                  <p:nvPr/>
                </p:nvGrpSpPr>
                <p:grpSpPr>
                  <a:xfrm>
                    <a:off x="6729839" y="3429000"/>
                    <a:ext cx="1668788" cy="1080000"/>
                    <a:chOff x="6729839" y="3429000"/>
                    <a:chExt cx="1668788" cy="1080000"/>
                  </a:xfrm>
                </p:grpSpPr>
                <p:pic>
                  <p:nvPicPr>
                    <p:cNvPr id="13" name="그림 12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71F15296-2393-4308-2EF2-15F1776788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179" t="8957" r="71333" b="10055"/>
                    <a:stretch/>
                  </p:blipFill>
                  <p:spPr>
                    <a:xfrm>
                      <a:off x="7343092" y="3548270"/>
                      <a:ext cx="764699" cy="9607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그림 13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BAEE638B-9A44-B9F3-4E22-3CE49C6449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6729839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그림 15" descr="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94C44B5-99FD-62EA-7900-E28D8FA9F0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7228" r="28750"/>
                    <a:stretch/>
                  </p:blipFill>
                  <p:spPr>
                    <a:xfrm>
                      <a:off x="7479535" y="3597913"/>
                      <a:ext cx="919092" cy="911087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3895ED-4BEA-1226-E42D-48BDE73F754B}"/>
                  </a:ext>
                </a:extLst>
              </p:cNvPr>
              <p:cNvSpPr txBox="1"/>
              <p:nvPr/>
            </p:nvSpPr>
            <p:spPr>
              <a:xfrm>
                <a:off x="4748372" y="235647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BB615C-D9A5-BFF0-2C5E-A0B87DBD52E2}"/>
                  </a:ext>
                </a:extLst>
              </p:cNvPr>
              <p:cNvSpPr txBox="1"/>
              <p:nvPr/>
            </p:nvSpPr>
            <p:spPr>
              <a:xfrm>
                <a:off x="7061024" y="251059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5449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89012-1454-DC29-B48B-EABF64E0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BAF3EE-E2F0-3923-28D5-E190CF8A6B73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C763E1-253B-1543-A548-ECDE63A94AFD}"/>
              </a:ext>
            </a:extLst>
          </p:cNvPr>
          <p:cNvSpPr txBox="1"/>
          <p:nvPr/>
        </p:nvSpPr>
        <p:spPr>
          <a:xfrm>
            <a:off x="5176946" y="721521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체력 시스템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AB67D-CF23-4C50-FFF1-1BAC1C1C3BB0}"/>
              </a:ext>
            </a:extLst>
          </p:cNvPr>
          <p:cNvSpPr txBox="1"/>
          <p:nvPr/>
        </p:nvSpPr>
        <p:spPr>
          <a:xfrm>
            <a:off x="2900905" y="4428083"/>
            <a:ext cx="4520789" cy="1174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플레이어는 체력을 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 가지고 시작합니다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만약 방해물에 부딪혔을 경우 체력을 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 잃게 됩니다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체력을 잃은 상태에서 장애물을 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 이상 피했을 경우 체력을 회복합니다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이때 회복되는 체력은 최대치를 넘어가지 않습니다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F02B26-F3FF-762C-5720-1CDDD509097C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3103055" y="2289594"/>
            <a:chExt cx="6152201" cy="3223304"/>
          </a:xfrm>
        </p:grpSpPr>
        <p:pic>
          <p:nvPicPr>
            <p:cNvPr id="30" name="그림 29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A67BBD6-266A-7579-2EED-B1A1691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055" y="2289594"/>
              <a:ext cx="6152201" cy="3223304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D62EAD2-A577-A199-F04C-7BB567D93D93}"/>
                </a:ext>
              </a:extLst>
            </p:cNvPr>
            <p:cNvGrpSpPr/>
            <p:nvPr/>
          </p:nvGrpSpPr>
          <p:grpSpPr>
            <a:xfrm>
              <a:off x="3813462" y="2549493"/>
              <a:ext cx="4731386" cy="2703507"/>
              <a:chOff x="3620975" y="1431179"/>
              <a:chExt cx="4731386" cy="2703507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5F482EC5-7D4E-3D77-6685-D0744F541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1431179"/>
                <a:ext cx="4731386" cy="2703507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97DD50E-E531-C194-33B3-411C725C3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3631347"/>
                <a:ext cx="4731386" cy="503339"/>
              </a:xfrm>
              <a:prstGeom prst="rect">
                <a:avLst/>
              </a:prstGeom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5D99332E-B924-14CC-FBB1-8B1F2F47FACB}"/>
                  </a:ext>
                </a:extLst>
              </p:cNvPr>
              <p:cNvGrpSpPr/>
              <p:nvPr/>
            </p:nvGrpSpPr>
            <p:grpSpPr>
              <a:xfrm>
                <a:off x="6289348" y="2365046"/>
                <a:ext cx="1572428" cy="1262040"/>
                <a:chOff x="6676246" y="2369205"/>
                <a:chExt cx="1572428" cy="1262040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2A000456-D42C-901B-29F4-BB9F7A96451D}"/>
                    </a:ext>
                  </a:extLst>
                </p:cNvPr>
                <p:cNvGrpSpPr/>
                <p:nvPr/>
              </p:nvGrpSpPr>
              <p:grpSpPr>
                <a:xfrm>
                  <a:off x="6676246" y="2752059"/>
                  <a:ext cx="1038393" cy="87918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D8E61B10-874B-6586-A8FB-9EA0937D3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80B349A7-F072-2C5A-FFEB-66D6C4D694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ABD33BA-8893-EDBB-B0D2-1064CE6C4B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058A69F-BC2F-1211-CAE9-11F88471AEE2}"/>
                    </a:ext>
                  </a:extLst>
                </p:cNvPr>
                <p:cNvSpPr txBox="1"/>
                <p:nvPr/>
              </p:nvSpPr>
              <p:spPr>
                <a:xfrm>
                  <a:off x="7690508" y="3101288"/>
                  <a:ext cx="5581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latin typeface="메이플스토리 OTF" panose="02000300000000000000" pitchFamily="50" charset="-127"/>
                      <a:ea typeface="메이플스토리 OTF" panose="02000300000000000000" pitchFamily="50" charset="-127"/>
                    </a:rPr>
                    <a:t>X 5</a:t>
                  </a:r>
                  <a:endParaRPr lang="ko-KR" altLang="en-US" sz="2000" b="1" dirty="0">
                    <a:solidFill>
                      <a:schemeClr val="bg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FE2E6C-5FE8-C22A-41D5-DBA35D197D31}"/>
                    </a:ext>
                  </a:extLst>
                </p:cNvPr>
                <p:cNvSpPr txBox="1"/>
                <p:nvPr/>
              </p:nvSpPr>
              <p:spPr>
                <a:xfrm>
                  <a:off x="7109130" y="2369205"/>
                  <a:ext cx="4331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메이플스토리 OTF" panose="02000300000000000000" pitchFamily="50" charset="-127"/>
                      <a:ea typeface="메이플스토리 OTF" panose="02000300000000000000" pitchFamily="50" charset="-127"/>
                    </a:rPr>
                    <a:t>+1</a:t>
                  </a:r>
                  <a:endParaRPr lang="ko-KR" altLang="en-US" sz="2000" b="1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  <p:pic>
              <p:nvPicPr>
                <p:cNvPr id="7" name="그림 6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9484336-712B-FFE8-AAEF-5AD22DB17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5394" y="2486086"/>
                  <a:ext cx="198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AD322B5-FA04-68E7-D280-2210F01F48F6}"/>
                  </a:ext>
                </a:extLst>
              </p:cNvPr>
              <p:cNvGrpSpPr/>
              <p:nvPr/>
            </p:nvGrpSpPr>
            <p:grpSpPr>
              <a:xfrm>
                <a:off x="4523089" y="2579529"/>
                <a:ext cx="983189" cy="1051613"/>
                <a:chOff x="3915358" y="2599561"/>
                <a:chExt cx="983189" cy="1051613"/>
              </a:xfrm>
            </p:grpSpPr>
            <p:pic>
              <p:nvPicPr>
                <p:cNvPr id="17" name="그림 16" descr="스크린샷, 예술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7C1DD84-6032-DF1F-6255-E90F92A774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50" r="93424"/>
                <a:stretch/>
              </p:blipFill>
              <p:spPr>
                <a:xfrm>
                  <a:off x="3915358" y="2849063"/>
                  <a:ext cx="316205" cy="799200"/>
                </a:xfrm>
                <a:prstGeom prst="rect">
                  <a:avLst/>
                </a:prstGeom>
              </p:spPr>
            </p:pic>
            <p:pic>
              <p:nvPicPr>
                <p:cNvPr id="19" name="그림 18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4F4E0F4A-62D1-C44E-E413-8390E93BB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971" t="31685" r="9177" b="21011"/>
                <a:stretch/>
              </p:blipFill>
              <p:spPr>
                <a:xfrm>
                  <a:off x="4587515" y="3384308"/>
                  <a:ext cx="251362" cy="266866"/>
                </a:xfrm>
                <a:prstGeom prst="rect">
                  <a:avLst/>
                </a:prstGeom>
              </p:spPr>
            </p:pic>
            <p:pic>
              <p:nvPicPr>
                <p:cNvPr id="25" name="그림 24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B8CAE0D3-583F-9CC6-CB34-AA063DE380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alphaModFix amt="6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804" r="17581"/>
                <a:stretch/>
              </p:blipFill>
              <p:spPr>
                <a:xfrm>
                  <a:off x="4470895" y="3018263"/>
                  <a:ext cx="289487" cy="630000"/>
                </a:xfrm>
                <a:prstGeom prst="rect">
                  <a:avLst/>
                </a:prstGeom>
              </p:spPr>
            </p:pic>
            <p:sp>
              <p:nvSpPr>
                <p:cNvPr id="29" name="폭발: 8pt 28">
                  <a:extLst>
                    <a:ext uri="{FF2B5EF4-FFF2-40B4-BE49-F238E27FC236}">
                      <a16:creationId xmlns:a16="http://schemas.microsoft.com/office/drawing/2014/main" id="{1205D741-3888-E9CE-C49C-8513A0A40AB4}"/>
                    </a:ext>
                  </a:extLst>
                </p:cNvPr>
                <p:cNvSpPr/>
                <p:nvPr/>
              </p:nvSpPr>
              <p:spPr>
                <a:xfrm>
                  <a:off x="4561839" y="3311605"/>
                  <a:ext cx="239332" cy="239332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149CA99-DEC3-8627-7E59-94638BC7729E}"/>
                    </a:ext>
                  </a:extLst>
                </p:cNvPr>
                <p:cNvSpPr txBox="1"/>
                <p:nvPr/>
              </p:nvSpPr>
              <p:spPr>
                <a:xfrm>
                  <a:off x="4297502" y="2599561"/>
                  <a:ext cx="4395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rgbClr val="C00000"/>
                      </a:solidFill>
                      <a:latin typeface="메이플스토리 OTF" panose="02000300000000000000" pitchFamily="50" charset="-127"/>
                      <a:ea typeface="메이플스토리 OTF" panose="02000300000000000000" pitchFamily="50" charset="-127"/>
                    </a:rPr>
                    <a:t>-1</a:t>
                  </a:r>
                  <a:endParaRPr lang="ko-KR" altLang="en-US" sz="2000" b="1" dirty="0">
                    <a:solidFill>
                      <a:srgbClr val="C00000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  <p:pic>
              <p:nvPicPr>
                <p:cNvPr id="33" name="그림 32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3D707585-C714-E432-F667-953BE34BD3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0547" y="2709616"/>
                  <a:ext cx="198000" cy="18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22563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1179DF5-9CFC-239C-3B4E-32DE8AFBA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36153"/>
              </p:ext>
            </p:extLst>
          </p:nvPr>
        </p:nvGraphicFramePr>
        <p:xfrm>
          <a:off x="303694" y="1176435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4221168A-3104-40A3-B0FD-D12CD5ADB304}"/>
              </a:ext>
            </a:extLst>
          </p:cNvPr>
          <p:cNvSpPr/>
          <p:nvPr/>
        </p:nvSpPr>
        <p:spPr>
          <a:xfrm rot="5400000">
            <a:off x="3060634" y="-196889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8C0073-05A0-05A5-25FF-5F66E2FBA8DE}"/>
              </a:ext>
            </a:extLst>
          </p:cNvPr>
          <p:cNvSpPr txBox="1"/>
          <p:nvPr/>
        </p:nvSpPr>
        <p:spPr>
          <a:xfrm>
            <a:off x="2930233" y="501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66EBA-5E48-3D6C-ED96-1A7B8E00811A}"/>
              </a:ext>
            </a:extLst>
          </p:cNvPr>
          <p:cNvSpPr/>
          <p:nvPr/>
        </p:nvSpPr>
        <p:spPr>
          <a:xfrm>
            <a:off x="1995555" y="1305510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9125E-3AC3-0083-6C7A-C02FA4D6A613}"/>
              </a:ext>
            </a:extLst>
          </p:cNvPr>
          <p:cNvSpPr/>
          <p:nvPr/>
        </p:nvSpPr>
        <p:spPr>
          <a:xfrm>
            <a:off x="4473714" y="1892051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AED32-68E9-10D8-1852-266ACE948C9C}"/>
              </a:ext>
            </a:extLst>
          </p:cNvPr>
          <p:cNvSpPr/>
          <p:nvPr/>
        </p:nvSpPr>
        <p:spPr>
          <a:xfrm>
            <a:off x="4483649" y="1305510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8CFA205-2697-0494-DB86-92F9DCD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11278"/>
              </p:ext>
            </p:extLst>
          </p:nvPr>
        </p:nvGraphicFramePr>
        <p:xfrm>
          <a:off x="363329" y="3830316"/>
          <a:ext cx="11584611" cy="229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905585"/>
                  </a:ext>
                </a:extLst>
              </a:tr>
            </a:tbl>
          </a:graphicData>
        </a:graphic>
      </p:graphicFrame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1D7E77D9-50DB-2823-49FB-4CFC92EA426D}"/>
              </a:ext>
            </a:extLst>
          </p:cNvPr>
          <p:cNvSpPr/>
          <p:nvPr/>
        </p:nvSpPr>
        <p:spPr>
          <a:xfrm rot="5400000">
            <a:off x="3120269" y="2456992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44D043-F28D-21A4-6220-F438B348DAD1}"/>
              </a:ext>
            </a:extLst>
          </p:cNvPr>
          <p:cNvSpPr txBox="1"/>
          <p:nvPr/>
        </p:nvSpPr>
        <p:spPr>
          <a:xfrm>
            <a:off x="2989868" y="315532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2CBA11-3B4D-98DC-2627-E37D5086129C}"/>
              </a:ext>
            </a:extLst>
          </p:cNvPr>
          <p:cNvSpPr/>
          <p:nvPr/>
        </p:nvSpPr>
        <p:spPr>
          <a:xfrm>
            <a:off x="2055190" y="3959391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2772FE-47A5-AB9D-86DB-492E2D30F91E}"/>
              </a:ext>
            </a:extLst>
          </p:cNvPr>
          <p:cNvSpPr/>
          <p:nvPr/>
        </p:nvSpPr>
        <p:spPr>
          <a:xfrm>
            <a:off x="4533349" y="4545932"/>
            <a:ext cx="2251764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82596C-B912-631B-CAF6-76FB4D81EC90}"/>
              </a:ext>
            </a:extLst>
          </p:cNvPr>
          <p:cNvSpPr/>
          <p:nvPr/>
        </p:nvSpPr>
        <p:spPr>
          <a:xfrm>
            <a:off x="7004874" y="5110001"/>
            <a:ext cx="1145214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ECBF6A-1452-EA07-4CF2-4B80CC8D4EA4}"/>
              </a:ext>
            </a:extLst>
          </p:cNvPr>
          <p:cNvSpPr/>
          <p:nvPr/>
        </p:nvSpPr>
        <p:spPr>
          <a:xfrm>
            <a:off x="4543284" y="3959391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086D7A-7656-B815-5265-331704EE4F08}"/>
              </a:ext>
            </a:extLst>
          </p:cNvPr>
          <p:cNvSpPr/>
          <p:nvPr/>
        </p:nvSpPr>
        <p:spPr>
          <a:xfrm>
            <a:off x="7004873" y="3959391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214D2F-A491-C081-6379-CF0EC2FB03AC}"/>
              </a:ext>
            </a:extLst>
          </p:cNvPr>
          <p:cNvSpPr/>
          <p:nvPr/>
        </p:nvSpPr>
        <p:spPr>
          <a:xfrm>
            <a:off x="9476406" y="567132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2F954DD-0A1E-134B-C3F3-4899F992EE4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3628026" y="1193859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034DDF8-56B9-32FF-E5CE-8AF715F54792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 rot="16200000" flipH="1">
            <a:off x="3687661" y="3847740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AA54C92-7CA4-D4C2-99BB-46613BE85D95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5885436" y="4138060"/>
            <a:ext cx="1003114" cy="123576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78EE57B-F7F7-7240-AC4C-2DE407A8CB74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8071336" y="4413748"/>
            <a:ext cx="1564435" cy="124570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1BEB6D-8281-FBEB-9536-854C657E161E}"/>
              </a:ext>
            </a:extLst>
          </p:cNvPr>
          <p:cNvSpPr/>
          <p:nvPr/>
        </p:nvSpPr>
        <p:spPr>
          <a:xfrm>
            <a:off x="9409043" y="2467324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8EBDC1-B265-7D91-0FE8-5780347E5888}"/>
              </a:ext>
            </a:extLst>
          </p:cNvPr>
          <p:cNvSpPr/>
          <p:nvPr/>
        </p:nvSpPr>
        <p:spPr>
          <a:xfrm>
            <a:off x="9422845" y="1316713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87524FD-4C9B-482E-8AE7-A6C05ED7EECA}"/>
              </a:ext>
            </a:extLst>
          </p:cNvPr>
          <p:cNvCxnSpPr>
            <a:cxnSpLocks/>
            <a:stCxn id="25" idx="2"/>
            <a:endCxn id="54" idx="1"/>
          </p:cNvCxnSpPr>
          <p:nvPr/>
        </p:nvCxnSpPr>
        <p:spPr>
          <a:xfrm rot="16200000" flipH="1">
            <a:off x="7052101" y="257879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1AA84-3BCC-4F93-414E-5CD8B52B7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9CB339-6511-EAE9-EE76-1A4D6FFC2A32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AC5BB46-882D-1EC6-21E3-A5CF1312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8D10E0-FE16-3977-9176-A1D35A473AF2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0274F7-F604-318B-B285-A96A5E19EDED}"/>
              </a:ext>
            </a:extLst>
          </p:cNvPr>
          <p:cNvGrpSpPr/>
          <p:nvPr/>
        </p:nvGrpSpPr>
        <p:grpSpPr>
          <a:xfrm>
            <a:off x="4664765" y="812347"/>
            <a:ext cx="2862470" cy="751410"/>
            <a:chOff x="4724399" y="812347"/>
            <a:chExt cx="2862470" cy="7514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9C8F4E0-E2F5-1F91-D279-E340F21BC4ED}"/>
                </a:ext>
              </a:extLst>
            </p:cNvPr>
            <p:cNvSpPr/>
            <p:nvPr/>
          </p:nvSpPr>
          <p:spPr>
            <a:xfrm>
              <a:off x="4724399" y="812348"/>
              <a:ext cx="2862470" cy="7514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B56A22A-E81C-75AF-50BB-38CBBDBE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99" y="812347"/>
              <a:ext cx="531410" cy="53141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D96AE18-D167-BBBB-BF88-4FF43E6B17A3}"/>
                </a:ext>
              </a:extLst>
            </p:cNvPr>
            <p:cNvSpPr/>
            <p:nvPr/>
          </p:nvSpPr>
          <p:spPr>
            <a:xfrm>
              <a:off x="5255809" y="847133"/>
              <a:ext cx="2077801" cy="53141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친구이름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] 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나 </a:t>
              </a:r>
              <a:r>
                <a:rPr lang="en-US" altLang="ko-KR" sz="1000" dirty="0">
                  <a:solidFill>
                    <a:schemeClr val="tx1"/>
                  </a:solidFill>
                </a:rPr>
                <a:t>10</a:t>
              </a:r>
              <a:r>
                <a:rPr lang="ko-KR" altLang="en-US" sz="1000" dirty="0">
                  <a:solidFill>
                    <a:schemeClr val="tx1"/>
                  </a:solidFill>
                </a:rPr>
                <a:t>분 정도 늦을 것 같아</a:t>
              </a:r>
            </a:p>
          </p:txBody>
        </p:sp>
      </p:grp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ABFE71BB-EC32-82A3-80E7-7674508864F4}"/>
              </a:ext>
            </a:extLst>
          </p:cNvPr>
          <p:cNvSpPr/>
          <p:nvPr/>
        </p:nvSpPr>
        <p:spPr>
          <a:xfrm>
            <a:off x="1431233" y="847133"/>
            <a:ext cx="2862470" cy="993913"/>
          </a:xfrm>
          <a:prstGeom prst="wedgeRoundRectCallout">
            <a:avLst>
              <a:gd name="adj1" fmla="val 57432"/>
              <a:gd name="adj2" fmla="val -18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게임이 시작하자 마자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진동이 울리며 해당 메시지 등장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클릭 </a:t>
            </a:r>
            <a:r>
              <a:rPr lang="en-US" altLang="ko-KR" sz="1200" dirty="0">
                <a:solidFill>
                  <a:schemeClr val="tx1"/>
                </a:solidFill>
              </a:rPr>
              <a:t>or </a:t>
            </a:r>
            <a:r>
              <a:rPr lang="ko-KR" altLang="en-US" sz="1200" dirty="0">
                <a:solidFill>
                  <a:schemeClr val="tx1"/>
                </a:solidFill>
              </a:rPr>
              <a:t>슬라이드를 </a:t>
            </a:r>
            <a:r>
              <a:rPr lang="ko-KR" altLang="en-US" sz="1200" dirty="0" err="1">
                <a:solidFill>
                  <a:schemeClr val="tx1"/>
                </a:solidFill>
              </a:rPr>
              <a:t>안할</a:t>
            </a:r>
            <a:r>
              <a:rPr lang="ko-KR" altLang="en-US" sz="1200" dirty="0">
                <a:solidFill>
                  <a:schemeClr val="tx1"/>
                </a:solidFill>
              </a:rPr>
              <a:t>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초 뒤에 사라짐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0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97FF-BA65-4D3F-E9A0-A8FB05C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AF377F-9E14-170E-6EDF-2466829FC71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306505-7CAB-4B75-824C-6EED39E3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9D499B8-6ED1-43EF-2842-BFEDC4D9A2A7}"/>
              </a:ext>
            </a:extLst>
          </p:cNvPr>
          <p:cNvSpPr/>
          <p:nvPr/>
        </p:nvSpPr>
        <p:spPr>
          <a:xfrm>
            <a:off x="6036888" y="742122"/>
            <a:ext cx="609077" cy="763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E00B69-78FC-49D2-25AD-266BFED9F7B0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B1739A8C-7182-A0F2-2827-5B2E11C0123F}"/>
              </a:ext>
            </a:extLst>
          </p:cNvPr>
          <p:cNvSpPr/>
          <p:nvPr/>
        </p:nvSpPr>
        <p:spPr>
          <a:xfrm>
            <a:off x="4870173" y="2055361"/>
            <a:ext cx="2451653" cy="993913"/>
          </a:xfrm>
          <a:prstGeom prst="wedgeRoundRectCallout">
            <a:avLst>
              <a:gd name="adj1" fmla="val 11599"/>
              <a:gd name="adj2" fmla="val -94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DD90FEA8-1891-4555-E73B-669CCDE85FF1}"/>
              </a:ext>
            </a:extLst>
          </p:cNvPr>
          <p:cNvSpPr/>
          <p:nvPr/>
        </p:nvSpPr>
        <p:spPr>
          <a:xfrm>
            <a:off x="1345095" y="1783691"/>
            <a:ext cx="2451653" cy="993913"/>
          </a:xfrm>
          <a:prstGeom prst="wedgeRoundRectCallout">
            <a:avLst>
              <a:gd name="adj1" fmla="val 68896"/>
              <a:gd name="adj2" fmla="val 29167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1005</Words>
  <Application>Microsoft Office PowerPoint</Application>
  <PresentationFormat>와이드스크린</PresentationFormat>
  <Paragraphs>499</Paragraphs>
  <Slides>37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메이플스토리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41</cp:revision>
  <dcterms:created xsi:type="dcterms:W3CDTF">2025-02-01T06:36:31Z</dcterms:created>
  <dcterms:modified xsi:type="dcterms:W3CDTF">2025-02-21T12:55:14Z</dcterms:modified>
</cp:coreProperties>
</file>