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76" r:id="rId26"/>
    <p:sldId id="275" r:id="rId27"/>
    <p:sldId id="287" r:id="rId28"/>
    <p:sldId id="288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73870"/>
            <a:ext cx="82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해결법 말고 무시해서 넘길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51414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무시하였을 경우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시간</a:t>
            </a:r>
            <a:r>
              <a:rPr lang="en-US" altLang="ko-KR" sz="1600" dirty="0"/>
              <a:t>(30</a:t>
            </a:r>
            <a:r>
              <a:rPr lang="ko-KR" altLang="en-US" sz="1600" dirty="0"/>
              <a:t>초</a:t>
            </a:r>
            <a:r>
              <a:rPr lang="en-US" altLang="ko-KR" sz="1600" dirty="0"/>
              <a:t>~1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이내로 해당 이벤트가 다시 등장할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09115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점수 측정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D55BF5-2784-5785-DEA0-2C3F6CC68699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0A16E6-1005-B319-65AB-2E98E9DAB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4106A8-87A6-2516-E8FA-2B4DB5ED4B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24F810C-4573-E61C-BB7F-C105248D21F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C55774-4233-F9C5-9EDE-54269A70CF81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24DA2-5129-0246-90EC-F4C609CC96D8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80D4548-6150-D91E-E0B5-91C8D5B10917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37FF9C-12C2-490E-6D33-C9050690B19B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C8A46DB-2D65-999C-0D71-B348CEE1224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12B9E51-86F8-1976-3CA1-27FD752239DC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D34BBD8-9AA2-E668-37AC-CA7B14CE9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205850F-ADA0-9C18-B120-4B1F8D6129FB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8053BC8-98EF-6E0C-400B-304665472014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BCF5D75-5EF9-C6EC-8829-DA0B57CB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88946B1-F36F-68A5-6732-F9BFD9E5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8EA31AB-A855-1CEF-C4CC-E27804256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1B3EB-ADEF-89D5-6A9B-A7FC162B5B46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C4F6B-60D4-FBD4-B1E5-641539DDA45E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3E89A9-155B-8140-25FC-5BF0CF614E25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6AACAA-2CCF-B921-991C-6581A098FCE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82FAA7E-B316-54A4-1199-79413C0F596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328AB9B-2255-2419-58EF-399E5D9A0A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DAA4A11-C544-C5E7-5EAB-FC3F81D7057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8C551D-7232-F297-11BB-13F6F12D44FE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EA30486-F02C-F237-BF04-84E6081BA91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234F917-2E60-93AF-B12B-A7CAA05680B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8A88940-BAA3-15B0-B896-A112E28FBAB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D8366A2-A6E6-F1C8-0597-813E8CBE5C4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CB64011-7AC0-0C93-B807-79298B0B031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49EB9B-E15D-1F8D-0F30-368212C7BE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259BE48-DA77-5EAF-60ED-02F68E8A301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피하기 게임</a:t>
            </a:r>
          </a:p>
        </p:txBody>
      </p:sp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40A83D-E0E1-0F24-AFFD-76B1E77603F7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0A6522-C7B0-3443-ED54-CBA3C978DB59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938B808-031D-AC1A-7B4C-007BDAE41DD5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30F3D5-7A86-1BBC-5297-61B6ED79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2CAAC3-C42B-1831-E780-BEBA254AAA0A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FB5A26-E393-6584-2937-76D58B4F9444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이체할 계좌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XX-XXXX-XX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Oo</a:t>
            </a:r>
            <a:r>
              <a:rPr lang="ko-KR" altLang="en-US" sz="1200" dirty="0">
                <a:solidFill>
                  <a:schemeClr val="tx1"/>
                </a:solidFill>
              </a:rPr>
              <a:t>은행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500,000</a:t>
            </a:r>
            <a:r>
              <a:rPr lang="ko-KR" altLang="en-US" sz="12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131EAB-555B-B936-C70D-89599191EB51}"/>
              </a:ext>
            </a:extLst>
          </p:cNvPr>
          <p:cNvSpPr/>
          <p:nvPr/>
        </p:nvSpPr>
        <p:spPr>
          <a:xfrm>
            <a:off x="8262730" y="2246243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1EBB6-FDD5-3905-37D1-AD3B1DE0F8E2}"/>
              </a:ext>
            </a:extLst>
          </p:cNvPr>
          <p:cNvSpPr txBox="1"/>
          <p:nvPr/>
        </p:nvSpPr>
        <p:spPr>
          <a:xfrm>
            <a:off x="8262730" y="19812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이체할 계좌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B99A34-CE6C-00B5-28BE-5EFCDECCC5FB}"/>
              </a:ext>
            </a:extLst>
          </p:cNvPr>
          <p:cNvSpPr/>
          <p:nvPr/>
        </p:nvSpPr>
        <p:spPr>
          <a:xfrm>
            <a:off x="8262730" y="2913768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4CDC23-F6D6-14AF-336D-61CEB5101BDD}"/>
              </a:ext>
            </a:extLst>
          </p:cNvPr>
          <p:cNvSpPr txBox="1"/>
          <p:nvPr/>
        </p:nvSpPr>
        <p:spPr>
          <a:xfrm>
            <a:off x="8262730" y="26470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D00154-BC7F-38EF-D1E1-55169B3A4ADD}"/>
              </a:ext>
            </a:extLst>
          </p:cNvPr>
          <p:cNvSpPr/>
          <p:nvPr/>
        </p:nvSpPr>
        <p:spPr>
          <a:xfrm>
            <a:off x="8429241" y="4073746"/>
            <a:ext cx="872304" cy="2115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1736</Words>
  <Application>Microsoft Office PowerPoint</Application>
  <PresentationFormat>와이드스크린</PresentationFormat>
  <Paragraphs>560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74</cp:revision>
  <dcterms:created xsi:type="dcterms:W3CDTF">2025-01-31T13:33:14Z</dcterms:created>
  <dcterms:modified xsi:type="dcterms:W3CDTF">2025-02-03T08:36:00Z</dcterms:modified>
</cp:coreProperties>
</file>