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69" r:id="rId3"/>
    <p:sldId id="292" r:id="rId4"/>
    <p:sldId id="290" r:id="rId5"/>
    <p:sldId id="289" r:id="rId6"/>
    <p:sldId id="270" r:id="rId7"/>
    <p:sldId id="268" r:id="rId8"/>
    <p:sldId id="273" r:id="rId9"/>
    <p:sldId id="274" r:id="rId10"/>
    <p:sldId id="275" r:id="rId11"/>
    <p:sldId id="276" r:id="rId12"/>
    <p:sldId id="277" r:id="rId13"/>
    <p:sldId id="285" r:id="rId14"/>
    <p:sldId id="258" r:id="rId15"/>
    <p:sldId id="259" r:id="rId16"/>
    <p:sldId id="279" r:id="rId17"/>
    <p:sldId id="291" r:id="rId18"/>
    <p:sldId id="280" r:id="rId19"/>
    <p:sldId id="281" r:id="rId20"/>
    <p:sldId id="260" r:id="rId21"/>
    <p:sldId id="272" r:id="rId22"/>
    <p:sldId id="261" r:id="rId23"/>
    <p:sldId id="266" r:id="rId24"/>
    <p:sldId id="267" r:id="rId25"/>
    <p:sldId id="263" r:id="rId26"/>
    <p:sldId id="282" r:id="rId27"/>
    <p:sldId id="278" r:id="rId28"/>
    <p:sldId id="264" r:id="rId29"/>
    <p:sldId id="265" r:id="rId30"/>
    <p:sldId id="262" r:id="rId31"/>
    <p:sldId id="283" r:id="rId32"/>
    <p:sldId id="284" r:id="rId33"/>
    <p:sldId id="256" r:id="rId34"/>
    <p:sldId id="286" r:id="rId35"/>
    <p:sldId id="287" r:id="rId36"/>
    <p:sldId id="288" r:id="rId37"/>
    <p:sldId id="27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7"/>
    <a:srgbClr val="00155C"/>
    <a:srgbClr val="215F9A"/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40" autoAdjust="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C17B-8F5B-6819-5D94-757E6B11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64AD15-B48B-D1A8-05A7-83B2DA34FBB8}"/>
              </a:ext>
            </a:extLst>
          </p:cNvPr>
          <p:cNvGrpSpPr/>
          <p:nvPr/>
        </p:nvGrpSpPr>
        <p:grpSpPr>
          <a:xfrm>
            <a:off x="1056261" y="748816"/>
            <a:ext cx="9697905" cy="5360367"/>
            <a:chOff x="2794054" y="1568543"/>
            <a:chExt cx="6603892" cy="3650199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5515CE0-EB08-5D14-8D1C-89E9142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AD6231F-C088-6C0E-2970-CC07C9D5B5A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 descr="텍스트, 스크린샷, 멀티미디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4E6926-6F31-41A0-F94E-C5CAC83F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33" y="1367386"/>
            <a:ext cx="4929760" cy="412322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AF22F0-308B-B542-7DD6-2B1BD718D30D}"/>
              </a:ext>
            </a:extLst>
          </p:cNvPr>
          <p:cNvSpPr/>
          <p:nvPr/>
        </p:nvSpPr>
        <p:spPr>
          <a:xfrm>
            <a:off x="8170215" y="124908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3541298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53DC8-E625-E04E-7D51-4EF4D24AFA06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24151-8BCB-F93F-412F-5A1714D38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8BC9EA-F42F-16E7-2B16-568A8D6D974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C051B1-9799-D411-0C16-85F93486C356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66B08A-3584-3739-D36A-584E7C064B0D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CF281-F256-A852-454A-E1B041B3FE2B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CEEEC-E422-19AE-0628-331E9C4B6B3C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624A4-5198-394A-8A40-C93E82AD8E7B}"/>
              </a:ext>
            </a:extLst>
          </p:cNvPr>
          <p:cNvSpPr txBox="1"/>
          <p:nvPr/>
        </p:nvSpPr>
        <p:spPr>
          <a:xfrm>
            <a:off x="4920117" y="1298713"/>
            <a:ext cx="233852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Impatiens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~Please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Let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Me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Alone~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38CA4-1E48-D321-03B3-285E283C9337}"/>
              </a:ext>
            </a:extLst>
          </p:cNvPr>
          <p:cNvSpPr txBox="1"/>
          <p:nvPr/>
        </p:nvSpPr>
        <p:spPr>
          <a:xfrm>
            <a:off x="4921642" y="5932077"/>
            <a:ext cx="2348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터치하여 핸드폰을 키우자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E6006-AFE0-F921-2C5D-7559C252B101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9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081339-B837-F423-7852-6C91B084A10B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AE21B-FE9C-FED4-16B7-A09D688DA672}"/>
              </a:ext>
            </a:extLst>
          </p:cNvPr>
          <p:cNvSpPr txBox="1"/>
          <p:nvPr/>
        </p:nvSpPr>
        <p:spPr>
          <a:xfrm>
            <a:off x="5423008" y="721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6F91B-8295-895E-CEC2-BC2EF87E3D2D}"/>
              </a:ext>
            </a:extLst>
          </p:cNvPr>
          <p:cNvSpPr txBox="1"/>
          <p:nvPr/>
        </p:nvSpPr>
        <p:spPr>
          <a:xfrm>
            <a:off x="2900905" y="4487541"/>
            <a:ext cx="42883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W(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점프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S(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슬라이딩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을 통해 장애물을 피할 수 있습니다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9E818-16A2-05EE-7163-FF2EEA918635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81739" y="1167563"/>
            <a:chExt cx="6152201" cy="3223304"/>
          </a:xfrm>
        </p:grpSpPr>
        <p:pic>
          <p:nvPicPr>
            <p:cNvPr id="3" name="그림 2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6F780F-3092-678B-3370-A1D979B5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39" y="1167563"/>
              <a:ext cx="6152201" cy="3223304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E704C18-2643-C0FF-0660-0DDE9D37C04A}"/>
                </a:ext>
              </a:extLst>
            </p:cNvPr>
            <p:cNvGrpSpPr/>
            <p:nvPr/>
          </p:nvGrpSpPr>
          <p:grpSpPr>
            <a:xfrm>
              <a:off x="3692146" y="1427462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4217FED-B4C8-52AB-7B48-4AAA5ADA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DBF4F97-726D-814D-C393-4EE34BAE1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4F0C8C-34D4-45DD-565B-CA051F3A29B6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EC1B7E7-76B3-E0F7-67E7-93DD0D18F44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C3B301AA-5DE1-D808-05FE-DCE989D9A4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E341C86-97CA-BCFC-91A1-3FDB895E4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22E47A3D-9CAE-78C0-8F06-8427E31AA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5E8D711-0673-E69A-6B34-78264A6108A2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4FA1740-21AD-6B86-3982-0C7C0FD27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0BFB481-BB89-9F01-4D05-972516B9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1E81AA1-9AE5-0572-3ECC-9C19B1E47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0C9B923-A4E4-4D76-059B-FC9AD0AF1A56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710FD09C-8CF7-FD60-EB1A-4F3FAD676E4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B5C2EA1-4543-DB58-3FCC-AA91E3777FF7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D6B4CC-7954-E856-3A5B-6A14F25EB58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4983E7-2E37-85D4-381E-5F21D62B6E09}"/>
              </a:ext>
            </a:extLst>
          </p:cNvPr>
          <p:cNvSpPr txBox="1"/>
          <p:nvPr/>
        </p:nvSpPr>
        <p:spPr>
          <a:xfrm>
            <a:off x="5576896" y="721521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2FA9A-AA6A-960B-B5D4-26ADB736E409}"/>
              </a:ext>
            </a:extLst>
          </p:cNvPr>
          <p:cNvSpPr txBox="1"/>
          <p:nvPr/>
        </p:nvSpPr>
        <p:spPr>
          <a:xfrm>
            <a:off x="2900905" y="4487541"/>
            <a:ext cx="51219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조작을 통해 장애물을 피하게 되면 점수가 오르게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장애물을 연속으로 피하면 피할 수 록 게임의 속도가 점점 빨라집니다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E309F4-5B7A-935A-9D76-C9E04500D38A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10567" y="1224811"/>
            <a:chExt cx="6152201" cy="3223304"/>
          </a:xfrm>
        </p:grpSpPr>
        <p:pic>
          <p:nvPicPr>
            <p:cNvPr id="5" name="그림 4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BE9E2B3-C967-B847-517D-6146759F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67" y="1224811"/>
              <a:ext cx="6152201" cy="3223304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E0B3F2-915C-63B8-3E2E-F9EA4D3D9B5F}"/>
                </a:ext>
              </a:extLst>
            </p:cNvPr>
            <p:cNvGrpSpPr/>
            <p:nvPr/>
          </p:nvGrpSpPr>
          <p:grpSpPr>
            <a:xfrm>
              <a:off x="3620974" y="1484710"/>
              <a:ext cx="4731386" cy="2703507"/>
              <a:chOff x="3620975" y="1431179"/>
              <a:chExt cx="4731386" cy="2703507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24745F1-BABB-7944-24C6-C5D858BE7B33}"/>
                  </a:ext>
                </a:extLst>
              </p:cNvPr>
              <p:cNvGrpSpPr/>
              <p:nvPr/>
            </p:nvGrpSpPr>
            <p:grpSpPr>
              <a:xfrm>
                <a:off x="3620975" y="1431179"/>
                <a:ext cx="4731386" cy="2703507"/>
                <a:chOff x="2904695" y="1504492"/>
                <a:chExt cx="6382609" cy="3647014"/>
              </a:xfrm>
            </p:grpSpPr>
            <p:pic>
              <p:nvPicPr>
                <p:cNvPr id="20" name="그림 19" descr="일렉트릭 블루, 하늘빛, 하늘, 아쿠아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D528FB6A-F101-5716-B4BE-40090E034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1504492"/>
                  <a:ext cx="6382609" cy="3647014"/>
                </a:xfrm>
                <a:prstGeom prst="rect">
                  <a:avLst/>
                </a:prstGeom>
              </p:spPr>
            </p:pic>
            <p:pic>
              <p:nvPicPr>
                <p:cNvPr id="18" name="그림 17" descr="스크린샷, 라인, 평행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CBA22241-8B2E-63DB-9A60-02000AFD8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4472505"/>
                  <a:ext cx="6382609" cy="679001"/>
                </a:xfrm>
                <a:prstGeom prst="rect">
                  <a:avLst/>
                </a:prstGeom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B6E76ED-4289-8C16-A232-D94869B608DA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4605255" cy="1186016"/>
                  <a:chOff x="3793372" y="3322984"/>
                  <a:chExt cx="4605255" cy="1186016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75412F0E-699F-E305-C3F7-1A6567A7E4B8}"/>
                      </a:ext>
                    </a:extLst>
                  </p:cNvPr>
                  <p:cNvGrpSpPr/>
                  <p:nvPr/>
                </p:nvGrpSpPr>
                <p:grpSpPr>
                  <a:xfrm>
                    <a:off x="3793372" y="3322984"/>
                    <a:ext cx="1400786" cy="1186016"/>
                    <a:chOff x="3793372" y="3322984"/>
                    <a:chExt cx="1400786" cy="1186016"/>
                  </a:xfrm>
                </p:grpSpPr>
                <p:pic>
                  <p:nvPicPr>
                    <p:cNvPr id="8" name="그림 7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751259B-3670-0FA9-0C46-3413E5462B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3793372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7EC721E-FAE8-2D7C-4543-C985A7614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544" r="41521"/>
                    <a:stretch/>
                  </p:blipFill>
                  <p:spPr>
                    <a:xfrm>
                      <a:off x="4557561" y="3322984"/>
                      <a:ext cx="636597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그림 10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10668FAF-A099-4511-90DE-5613AB0C24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5971" t="31685" r="9177" b="21011"/>
                    <a:stretch/>
                  </p:blipFill>
                  <p:spPr>
                    <a:xfrm>
                      <a:off x="4676334" y="4149000"/>
                      <a:ext cx="339086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EE19C7E9-48E3-CA7A-B123-B678D031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729839" y="3429000"/>
                    <a:ext cx="1668788" cy="1080000"/>
                    <a:chOff x="6729839" y="3429000"/>
                    <a:chExt cx="1668788" cy="1080000"/>
                  </a:xfrm>
                </p:grpSpPr>
                <p:pic>
                  <p:nvPicPr>
                    <p:cNvPr id="13" name="그림 12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71F15296-2393-4308-2EF2-15F1776788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179" t="8957" r="71333" b="10055"/>
                    <a:stretch/>
                  </p:blipFill>
                  <p:spPr>
                    <a:xfrm>
                      <a:off x="7343092" y="3548270"/>
                      <a:ext cx="764699" cy="9607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BAEE638B-9A44-B9F3-4E22-3CE49C644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6729839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림 15" descr="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94C44B5-99FD-62EA-7900-E28D8FA9F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228" r="28750"/>
                    <a:stretch/>
                  </p:blipFill>
                  <p:spPr>
                    <a:xfrm>
                      <a:off x="7479535" y="3597913"/>
                      <a:ext cx="919092" cy="91108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3895ED-4BEA-1226-E42D-48BDE73F754B}"/>
                  </a:ext>
                </a:extLst>
              </p:cNvPr>
              <p:cNvSpPr txBox="1"/>
              <p:nvPr/>
            </p:nvSpPr>
            <p:spPr>
              <a:xfrm>
                <a:off x="4748372" y="2356473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B615C-D9A5-BFF0-2C5E-A0B87DBD52E2}"/>
                  </a:ext>
                </a:extLst>
              </p:cNvPr>
              <p:cNvSpPr txBox="1"/>
              <p:nvPr/>
            </p:nvSpPr>
            <p:spPr>
              <a:xfrm>
                <a:off x="7061024" y="2510596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BAF3EE-E2F0-3923-28D5-E190CF8A6B73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C763E1-253B-1543-A548-ECDE63A94AFD}"/>
              </a:ext>
            </a:extLst>
          </p:cNvPr>
          <p:cNvSpPr txBox="1"/>
          <p:nvPr/>
        </p:nvSpPr>
        <p:spPr>
          <a:xfrm>
            <a:off x="5051111" y="721521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AB67D-CF23-4C50-FFF1-1BAC1C1C3BB0}"/>
              </a:ext>
            </a:extLst>
          </p:cNvPr>
          <p:cNvSpPr txBox="1"/>
          <p:nvPr/>
        </p:nvSpPr>
        <p:spPr>
          <a:xfrm>
            <a:off x="2900905" y="4428083"/>
            <a:ext cx="537839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플레이어는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가지고 시작합니다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만약 방해물에 부딪혔을 경우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잃게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체력을 잃은 상태에서 장애물을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이상 피했을 경우 체력을 회복합니다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이때 회복되는 체력은 최대치를 넘어가지 않습니다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F02B26-F3FF-762C-5720-1CDDD509097C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3103055" y="2289594"/>
            <a:chExt cx="6152201" cy="3223304"/>
          </a:xfrm>
        </p:grpSpPr>
        <p:pic>
          <p:nvPicPr>
            <p:cNvPr id="30" name="그림 29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A67BBD6-266A-7579-2EED-B1A1691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55" y="2289594"/>
              <a:ext cx="6152201" cy="322330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62EAD2-A577-A199-F04C-7BB567D93D93}"/>
                </a:ext>
              </a:extLst>
            </p:cNvPr>
            <p:cNvGrpSpPr/>
            <p:nvPr/>
          </p:nvGrpSpPr>
          <p:grpSpPr>
            <a:xfrm>
              <a:off x="3813462" y="2549493"/>
              <a:ext cx="4731386" cy="2703507"/>
              <a:chOff x="3620975" y="1431179"/>
              <a:chExt cx="4731386" cy="2703507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F482EC5-7D4E-3D77-6685-D0744F541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1431179"/>
                <a:ext cx="4731386" cy="2703507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97DD50E-E531-C194-33B3-411C725C3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3631347"/>
                <a:ext cx="4731386" cy="503339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D99332E-B924-14CC-FBB1-8B1F2F47FACB}"/>
                  </a:ext>
                </a:extLst>
              </p:cNvPr>
              <p:cNvGrpSpPr/>
              <p:nvPr/>
            </p:nvGrpSpPr>
            <p:grpSpPr>
              <a:xfrm>
                <a:off x="6289348" y="2365046"/>
                <a:ext cx="1649372" cy="1262040"/>
                <a:chOff x="6676246" y="2369205"/>
                <a:chExt cx="1649372" cy="1262040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A000456-D42C-901B-29F4-BB9F7A96451D}"/>
                    </a:ext>
                  </a:extLst>
                </p:cNvPr>
                <p:cNvGrpSpPr/>
                <p:nvPr/>
              </p:nvGrpSpPr>
              <p:grpSpPr>
                <a:xfrm>
                  <a:off x="6676246" y="2752059"/>
                  <a:ext cx="1038393" cy="87918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D8E61B10-874B-6586-A8FB-9EA0937D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80B349A7-F072-2C5A-FFEB-66D6C4D69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ABD33BA-8893-EDBB-B0D2-1064CE6C4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058A69F-BC2F-1211-CAE9-11F88471AEE2}"/>
                    </a:ext>
                  </a:extLst>
                </p:cNvPr>
                <p:cNvSpPr txBox="1"/>
                <p:nvPr/>
              </p:nvSpPr>
              <p:spPr>
                <a:xfrm>
                  <a:off x="7690508" y="3101288"/>
                  <a:ext cx="635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X 5</a:t>
                  </a:r>
                  <a:endParaRPr lang="ko-KR" altLang="en-US" sz="20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FE2E6C-5FE8-C22A-41D5-DBA35D197D31}"/>
                    </a:ext>
                  </a:extLst>
                </p:cNvPr>
                <p:cNvSpPr txBox="1"/>
                <p:nvPr/>
              </p:nvSpPr>
              <p:spPr>
                <a:xfrm>
                  <a:off x="7109130" y="2369205"/>
                  <a:ext cx="484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+1</a:t>
                  </a:r>
                  <a:endParaRPr lang="ko-KR" altLang="en-US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7" name="그림 6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9484336-712B-FFE8-AAEF-5AD22DB17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394" y="2486086"/>
                  <a:ext cx="198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AD322B5-FA04-68E7-D280-2210F01F48F6}"/>
                  </a:ext>
                </a:extLst>
              </p:cNvPr>
              <p:cNvGrpSpPr/>
              <p:nvPr/>
            </p:nvGrpSpPr>
            <p:grpSpPr>
              <a:xfrm>
                <a:off x="4523089" y="2579529"/>
                <a:ext cx="983189" cy="1051613"/>
                <a:chOff x="3915358" y="2599561"/>
                <a:chExt cx="983189" cy="1051613"/>
              </a:xfrm>
            </p:grpSpPr>
            <p:pic>
              <p:nvPicPr>
                <p:cNvPr id="17" name="그림 16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7C1DD84-6032-DF1F-6255-E90F92A774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0" r="93424"/>
                <a:stretch/>
              </p:blipFill>
              <p:spPr>
                <a:xfrm>
                  <a:off x="3915358" y="2849063"/>
                  <a:ext cx="316205" cy="799200"/>
                </a:xfrm>
                <a:prstGeom prst="rect">
                  <a:avLst/>
                </a:prstGeom>
              </p:spPr>
            </p:pic>
            <p:pic>
              <p:nvPicPr>
                <p:cNvPr id="19" name="그림 18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4F4E0F4A-62D1-C44E-E413-8390E93B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587515" y="3384308"/>
                  <a:ext cx="251362" cy="266866"/>
                </a:xfrm>
                <a:prstGeom prst="rect">
                  <a:avLst/>
                </a:prstGeom>
              </p:spPr>
            </p:pic>
            <p:pic>
              <p:nvPicPr>
                <p:cNvPr id="25" name="그림 24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B8CAE0D3-583F-9CC6-CB34-AA063DE38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804" r="17581"/>
                <a:stretch/>
              </p:blipFill>
              <p:spPr>
                <a:xfrm>
                  <a:off x="4470895" y="3018263"/>
                  <a:ext cx="289487" cy="630000"/>
                </a:xfrm>
                <a:prstGeom prst="rect">
                  <a:avLst/>
                </a:prstGeom>
              </p:spPr>
            </p:pic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1205D741-3888-E9CE-C49C-8513A0A40AB4}"/>
                    </a:ext>
                  </a:extLst>
                </p:cNvPr>
                <p:cNvSpPr/>
                <p:nvPr/>
              </p:nvSpPr>
              <p:spPr>
                <a:xfrm>
                  <a:off x="4561839" y="3311605"/>
                  <a:ext cx="239332" cy="239332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49CA99-DEC3-8627-7E59-94638BC7729E}"/>
                    </a:ext>
                  </a:extLst>
                </p:cNvPr>
                <p:cNvSpPr txBox="1"/>
                <p:nvPr/>
              </p:nvSpPr>
              <p:spPr>
                <a:xfrm>
                  <a:off x="4297502" y="2599561"/>
                  <a:ext cx="4395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C00000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-1</a:t>
                  </a:r>
                  <a:endParaRPr lang="ko-KR" altLang="en-US" sz="2000" b="1" dirty="0">
                    <a:solidFill>
                      <a:srgbClr val="C00000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33" name="그림 32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D707585-C714-E432-F667-953BE34BD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547" y="2709616"/>
                  <a:ext cx="198000" cy="18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179DF5-9CFC-239C-3B4E-32DE8AFB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153"/>
              </p:ext>
            </p:extLst>
          </p:nvPr>
        </p:nvGraphicFramePr>
        <p:xfrm>
          <a:off x="303694" y="1176435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21168A-3104-40A3-B0FD-D12CD5ADB304}"/>
              </a:ext>
            </a:extLst>
          </p:cNvPr>
          <p:cNvSpPr/>
          <p:nvPr/>
        </p:nvSpPr>
        <p:spPr>
          <a:xfrm rot="5400000">
            <a:off x="3060634" y="-196889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C0073-05A0-05A5-25FF-5F66E2FBA8DE}"/>
              </a:ext>
            </a:extLst>
          </p:cNvPr>
          <p:cNvSpPr txBox="1"/>
          <p:nvPr/>
        </p:nvSpPr>
        <p:spPr>
          <a:xfrm>
            <a:off x="2930233" y="501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66EBA-5E48-3D6C-ED96-1A7B8E00811A}"/>
              </a:ext>
            </a:extLst>
          </p:cNvPr>
          <p:cNvSpPr/>
          <p:nvPr/>
        </p:nvSpPr>
        <p:spPr>
          <a:xfrm>
            <a:off x="1995555" y="1305510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9125E-3AC3-0083-6C7A-C02FA4D6A613}"/>
              </a:ext>
            </a:extLst>
          </p:cNvPr>
          <p:cNvSpPr/>
          <p:nvPr/>
        </p:nvSpPr>
        <p:spPr>
          <a:xfrm>
            <a:off x="4473714" y="1892051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AED32-68E9-10D8-1852-266ACE948C9C}"/>
              </a:ext>
            </a:extLst>
          </p:cNvPr>
          <p:cNvSpPr/>
          <p:nvPr/>
        </p:nvSpPr>
        <p:spPr>
          <a:xfrm>
            <a:off x="4483649" y="1305510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8CFA205-2697-0494-DB86-92F9DCD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1278"/>
              </p:ext>
            </p:extLst>
          </p:nvPr>
        </p:nvGraphicFramePr>
        <p:xfrm>
          <a:off x="363329" y="3830316"/>
          <a:ext cx="11584611" cy="229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905585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1D7E77D9-50DB-2823-49FB-4CFC92EA426D}"/>
              </a:ext>
            </a:extLst>
          </p:cNvPr>
          <p:cNvSpPr/>
          <p:nvPr/>
        </p:nvSpPr>
        <p:spPr>
          <a:xfrm rot="5400000">
            <a:off x="3120269" y="2456992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4D043-F28D-21A4-6220-F438B348DAD1}"/>
              </a:ext>
            </a:extLst>
          </p:cNvPr>
          <p:cNvSpPr txBox="1"/>
          <p:nvPr/>
        </p:nvSpPr>
        <p:spPr>
          <a:xfrm>
            <a:off x="2989868" y="315532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CBA11-3B4D-98DC-2627-E37D5086129C}"/>
              </a:ext>
            </a:extLst>
          </p:cNvPr>
          <p:cNvSpPr/>
          <p:nvPr/>
        </p:nvSpPr>
        <p:spPr>
          <a:xfrm>
            <a:off x="2055190" y="3959391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772FE-47A5-AB9D-86DB-492E2D30F91E}"/>
              </a:ext>
            </a:extLst>
          </p:cNvPr>
          <p:cNvSpPr/>
          <p:nvPr/>
        </p:nvSpPr>
        <p:spPr>
          <a:xfrm>
            <a:off x="4533349" y="4545932"/>
            <a:ext cx="2251764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82596C-B912-631B-CAF6-76FB4D81EC90}"/>
              </a:ext>
            </a:extLst>
          </p:cNvPr>
          <p:cNvSpPr/>
          <p:nvPr/>
        </p:nvSpPr>
        <p:spPr>
          <a:xfrm>
            <a:off x="7004874" y="5110001"/>
            <a:ext cx="1145214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CBF6A-1452-EA07-4CF2-4B80CC8D4EA4}"/>
              </a:ext>
            </a:extLst>
          </p:cNvPr>
          <p:cNvSpPr/>
          <p:nvPr/>
        </p:nvSpPr>
        <p:spPr>
          <a:xfrm>
            <a:off x="4543284" y="3959391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086D7A-7656-B815-5265-331704EE4F08}"/>
              </a:ext>
            </a:extLst>
          </p:cNvPr>
          <p:cNvSpPr/>
          <p:nvPr/>
        </p:nvSpPr>
        <p:spPr>
          <a:xfrm>
            <a:off x="7004873" y="3959391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14D2F-A491-C081-6379-CF0EC2FB03AC}"/>
              </a:ext>
            </a:extLst>
          </p:cNvPr>
          <p:cNvSpPr/>
          <p:nvPr/>
        </p:nvSpPr>
        <p:spPr>
          <a:xfrm>
            <a:off x="9476406" y="567132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F954DD-0A1E-134B-C3F3-4899F992EE4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3628026" y="1193859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034DDF8-56B9-32FF-E5CE-8AF715F54792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3687661" y="3847740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A54C92-7CA4-D4C2-99BB-46613BE85D95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5885436" y="4138060"/>
            <a:ext cx="1003114" cy="123576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8EE57B-F7F7-7240-AC4C-2DE407A8CB74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8071336" y="4413748"/>
            <a:ext cx="1564435" cy="12457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1BEB6D-8281-FBEB-9536-854C657E161E}"/>
              </a:ext>
            </a:extLst>
          </p:cNvPr>
          <p:cNvSpPr/>
          <p:nvPr/>
        </p:nvSpPr>
        <p:spPr>
          <a:xfrm>
            <a:off x="9409043" y="2467324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8EBDC1-B265-7D91-0FE8-5780347E5888}"/>
              </a:ext>
            </a:extLst>
          </p:cNvPr>
          <p:cNvSpPr/>
          <p:nvPr/>
        </p:nvSpPr>
        <p:spPr>
          <a:xfrm>
            <a:off x="9422845" y="1316713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87524FD-4C9B-482E-8AE7-A6C05ED7EECA}"/>
              </a:ext>
            </a:extLst>
          </p:cNvPr>
          <p:cNvCxnSpPr>
            <a:cxnSpLocks/>
            <a:stCxn id="25" idx="2"/>
            <a:endCxn id="54" idx="1"/>
          </p:cNvCxnSpPr>
          <p:nvPr/>
        </p:nvCxnSpPr>
        <p:spPr>
          <a:xfrm rot="16200000" flipH="1">
            <a:off x="7052101" y="257879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AA84-3BCC-4F93-414E-5CD8B52B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9CB339-6511-EAE9-EE76-1A4D6FFC2A32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C5BB46-882D-1EC6-21E3-A5CF1312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8D10E0-FE16-3977-9176-A1D35A473AF2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0274F7-F604-318B-B285-A96A5E19EDED}"/>
              </a:ext>
            </a:extLst>
          </p:cNvPr>
          <p:cNvGrpSpPr/>
          <p:nvPr/>
        </p:nvGrpSpPr>
        <p:grpSpPr>
          <a:xfrm>
            <a:off x="4664765" y="812347"/>
            <a:ext cx="2862470" cy="751410"/>
            <a:chOff x="4724399" y="812347"/>
            <a:chExt cx="2862470" cy="7514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9C8F4E0-E2F5-1F91-D279-E340F21BC4ED}"/>
                </a:ext>
              </a:extLst>
            </p:cNvPr>
            <p:cNvSpPr/>
            <p:nvPr/>
          </p:nvSpPr>
          <p:spPr>
            <a:xfrm>
              <a:off x="4724399" y="812348"/>
              <a:ext cx="2862470" cy="751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B56A22A-E81C-75AF-50BB-38CBBDBE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99" y="812347"/>
              <a:ext cx="531410" cy="53141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96AE18-D167-BBBB-BF88-4FF43E6B17A3}"/>
                </a:ext>
              </a:extLst>
            </p:cNvPr>
            <p:cNvSpPr/>
            <p:nvPr/>
          </p:nvSpPr>
          <p:spPr>
            <a:xfrm>
              <a:off x="5255809" y="847133"/>
              <a:ext cx="2077801" cy="53141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친구이름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 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나 </a:t>
              </a:r>
              <a:r>
                <a:rPr lang="en-US" altLang="ko-KR" sz="1000" dirty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>
                  <a:solidFill>
                    <a:schemeClr val="tx1"/>
                  </a:solidFill>
                </a:rPr>
                <a:t>분 정도 늦을 것 같아</a:t>
              </a:r>
            </a:p>
          </p:txBody>
        </p:sp>
      </p:grp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ABFE71BB-EC32-82A3-80E7-7674508864F4}"/>
              </a:ext>
            </a:extLst>
          </p:cNvPr>
          <p:cNvSpPr/>
          <p:nvPr/>
        </p:nvSpPr>
        <p:spPr>
          <a:xfrm>
            <a:off x="1431233" y="847133"/>
            <a:ext cx="2862470" cy="993913"/>
          </a:xfrm>
          <a:prstGeom prst="wedgeRoundRectCallout">
            <a:avLst>
              <a:gd name="adj1" fmla="val 57432"/>
              <a:gd name="adj2" fmla="val -18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게임이 시작하자 마자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진동이 울리며 해당 메시지 등장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클릭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슬라이드를 </a:t>
            </a:r>
            <a:r>
              <a:rPr lang="ko-KR" altLang="en-US" sz="1200" dirty="0" err="1">
                <a:solidFill>
                  <a:schemeClr val="tx1"/>
                </a:solidFill>
              </a:rPr>
              <a:t>안할</a:t>
            </a:r>
            <a:r>
              <a:rPr lang="ko-KR" altLang="en-US" sz="1200" dirty="0">
                <a:solidFill>
                  <a:schemeClr val="tx1"/>
                </a:solidFill>
              </a:rPr>
              <a:t>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초 뒤에 사라짐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0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DD90FEA8-1891-4555-E73B-669CCDE85FF1}"/>
              </a:ext>
            </a:extLst>
          </p:cNvPr>
          <p:cNvSpPr/>
          <p:nvPr/>
        </p:nvSpPr>
        <p:spPr>
          <a:xfrm>
            <a:off x="1345095" y="1783691"/>
            <a:ext cx="2451653" cy="993913"/>
          </a:xfrm>
          <a:prstGeom prst="wedgeRoundRectCallout">
            <a:avLst>
              <a:gd name="adj1" fmla="val 68896"/>
              <a:gd name="adj2" fmla="val 29167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1005</Words>
  <Application>Microsoft Office PowerPoint</Application>
  <PresentationFormat>와이드스크린</PresentationFormat>
  <Paragraphs>499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Galmuri11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42</cp:revision>
  <dcterms:created xsi:type="dcterms:W3CDTF">2025-02-01T06:36:31Z</dcterms:created>
  <dcterms:modified xsi:type="dcterms:W3CDTF">2025-02-22T07:30:16Z</dcterms:modified>
</cp:coreProperties>
</file>