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56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BB3CE-795C-D8CB-713C-CD41BFE76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1529B6-CBF4-0CBE-7D0C-C95B9EE75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8C07C-147F-43FB-DE6D-A2C89ED0F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261368-443F-C5C5-0F22-5C3FE902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517A6-13B4-06C5-2ACA-68851419C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476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71528-1E31-0962-C648-4BE17DE3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166AE1-EEF8-0D74-A4AD-8027CEB504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A68894-4791-0D93-58E8-5AD82C42E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F13781-5B14-1462-A81A-C6ECBB51A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84B64D-C41E-18F5-07CF-F5AD179BF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66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42F2D5-AF1E-4A7C-A4F8-A0B4E2C9F6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CC11EB-9CF9-2C5C-677E-E6CBAD087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C7F86C-17EA-333C-9F68-94E52EBB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14063-45BE-9848-05A5-AC7D7BB9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891447-5CA5-88E2-D625-50722EB0B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720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60A9DE-B97B-F2A9-7F85-833B6F2E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035C4C1-4FF3-1C86-15B2-048ADA948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42022C-57F0-0CD4-D379-3560A32F7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6C5512-E176-1218-231B-FEE593905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0ECDAE-9782-98CF-0394-588A2574C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69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FAD8EA-AE6E-D7E1-32C1-084213565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34F89F-DB23-5F07-1DBB-A0E9B5A1D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B7205-5145-5F1D-4B70-FAFD82E02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6BE24F-FFD4-E952-9EF6-D5CC13F7F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A98D2-C60D-DE18-3CE0-E7D40589F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62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71FF53-A0B9-2620-0E41-B27DC8A71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250851-54CB-4EC8-BEB2-849CC08787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082096C-25F9-DB2F-EB7E-A7A8EA6F7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388215-07C5-33F3-704A-7ED15E9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1F23-958F-5BF7-69E2-0F532B964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01C97C-E100-5C1C-FDF7-57E43C55D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7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0DD0C-2B9C-C42D-F964-5CABD1930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90318-650D-5335-C3E6-35C840CD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67EBF-BF77-E819-5396-3DB609154C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166C53-CD27-8149-F5EB-E46FEDA81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8AEED6-244E-80D5-F435-7025173714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431C7F0-47AA-7002-C17D-002524A2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DB931EF-14A5-3CBB-994D-E20A3B38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27CFF7F-CDA1-13BB-0261-345E1C7EB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742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0F4860-0D08-CE70-476B-D69502F97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D789DA1-307F-8E87-DCBB-6ED34D35C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EB5C75-0C04-0087-84A6-EAB6A149E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AC7F79-F2CC-22E5-8248-9E6A7378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07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C8AFDA8-3F88-B253-5515-1D3883926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A74A5ED-A562-9970-BA1F-BF117CA32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5B1CE4-1338-9609-04E1-A5815872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635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A68B6-9611-A626-BE71-CE1B65DBC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A57A10-D84A-238F-2397-E9DD5C57F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9BB44F-54EF-F44C-9D49-AE7CFD772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427E77-3497-DD2B-0D02-CA3396A1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2E1ED7-0C56-497C-6DBC-1A16D040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850D7C-25DB-63C7-AB6A-59403696E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195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36F35-17B5-3DAC-E4BB-78851872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C276FA6-B543-E5DD-6583-DBEC961A7E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B3CA85-39FE-69C3-93C1-75193D2ADE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967B14-8C1A-19A4-2D21-9ABA3A36A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2596B7-2054-723E-7F97-A255F0860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0EB69-DFC6-E489-6CFD-486A6AEA0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1324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A48C3C-BA3A-A6C8-98D3-FC693A5E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6B52795-B4AF-16D1-93F0-F587D4EAA2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ED19DA-960A-52D7-A9E4-41B9445204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1FDC7-0CF3-4127-99F5-543E4DDB190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8500B5-441C-2CF1-5C70-A8EF80443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9F5832-B8B7-E3EB-B955-239B5FD0F8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47FE85-6CA9-4648-A1DD-E0DC0FED0E1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77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FF4F-C589-3335-1309-45FC06F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9AE72E-BAD1-5EE5-F1F5-5524EEA8918B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9D5F10-AB09-3DEE-BBDD-F13C5BF85B72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C005AA3F-AE48-90DB-6CD4-26EA75CABAFB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CC417FF9-1D6C-8D8B-00BC-F8878EE892BB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D86E1DC4-3E1F-D740-EC14-7DE9627E8A35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8DE9E5E3-738C-B821-6AA2-9131F352BA6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52B5E472-47E7-6698-13C2-50D8D6134660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BA2F94E6-6911-B66C-714C-0795375918E9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9CBDEF12-4185-B417-62A0-4A05D9EC361D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E2E89161-F857-5FAC-F662-FAFE9FF39D00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94C3FD4-6D5F-E9A7-F748-56E21036818D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5DD25801-8B2A-034A-63DD-8BE8D3274DF4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C9176F6-DFFE-C0C0-E57A-D0B02B07427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8FE467C0-0C27-BD9F-74F9-154F0A2769DC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ECE3F082-6D46-7F97-850F-2AAE5F370A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C7798078-7149-832F-FEC0-B350FA17293C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5D7FC6D2-3305-7E67-05F4-1BC087191953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5BEBA123-F5FF-BA63-3923-EAC099CF670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0E655394-6884-EE6E-CEA6-3FBC4F36AC7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76B4A2BE-48E1-D71E-F63B-2E832A4FB2E8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6587ECC-D72A-F89D-6B6F-37E9D725F2D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30E6E97-52E8-9D1C-345E-31D7B08D4CE3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C398EAA0-949B-85C3-075B-AF5A709B762E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E6FB67B2-540F-AAC9-6316-347DB142EAC1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6FC3A77-8580-2E61-B302-223A0879ED5D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7A7A0527-8107-3AB2-893B-89D851282DFB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610C280-A1BC-690B-C90E-60B0336EA9C1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622FC4A2-050A-A016-1B80-A4D52B887C3E}"/>
                </a:ext>
              </a:extLst>
            </p:cNvPr>
            <p:cNvGrpSpPr/>
            <p:nvPr/>
          </p:nvGrpSpPr>
          <p:grpSpPr>
            <a:xfrm>
              <a:off x="3299791" y="1759879"/>
              <a:ext cx="5632174" cy="1182103"/>
              <a:chOff x="3299791" y="1759879"/>
              <a:chExt cx="5632174" cy="1182103"/>
            </a:xfrm>
          </p:grpSpPr>
          <p:sp>
            <p:nvSpPr>
              <p:cNvPr id="19" name="사각형: 둥근 모서리 18">
                <a:extLst>
                  <a:ext uri="{FF2B5EF4-FFF2-40B4-BE49-F238E27FC236}">
                    <a16:creationId xmlns:a16="http://schemas.microsoft.com/office/drawing/2014/main" id="{5669411B-7D91-F0B2-9224-50FB1F69E985}"/>
                  </a:ext>
                </a:extLst>
              </p:cNvPr>
              <p:cNvSpPr/>
              <p:nvPr/>
            </p:nvSpPr>
            <p:spPr>
              <a:xfrm>
                <a:off x="3299791" y="1759879"/>
                <a:ext cx="5632174" cy="118210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22" name="그림 21" descr="블랙, 어둠이(가) 표시된 사진&#10;&#10;자동 생성된 설명">
                <a:extLst>
                  <a:ext uri="{FF2B5EF4-FFF2-40B4-BE49-F238E27FC236}">
                    <a16:creationId xmlns:a16="http://schemas.microsoft.com/office/drawing/2014/main" id="{4548A64E-C15A-6F16-1BA5-88BDAA5CA2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3130" y="1805718"/>
                <a:ext cx="531410" cy="531410"/>
              </a:xfrm>
              <a:prstGeom prst="rect">
                <a:avLst/>
              </a:prstGeom>
            </p:spPr>
          </p:pic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ECBCBF3B-1B9D-6654-7856-081926D94032}"/>
                  </a:ext>
                </a:extLst>
              </p:cNvPr>
              <p:cNvSpPr/>
              <p:nvPr/>
            </p:nvSpPr>
            <p:spPr>
              <a:xfrm>
                <a:off x="3942522" y="1848148"/>
                <a:ext cx="4750904" cy="981191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ko-KR" sz="1500" dirty="0">
                    <a:solidFill>
                      <a:schemeClr val="tx1"/>
                    </a:solidFill>
                  </a:rPr>
                  <a:t>[web</a:t>
                </a:r>
                <a:r>
                  <a:rPr lang="ko-KR" altLang="en-US" sz="1500" dirty="0">
                    <a:solidFill>
                      <a:schemeClr val="tx1"/>
                    </a:solidFill>
                  </a:rPr>
                  <a:t>발신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] </a:t>
                </a:r>
              </a:p>
              <a:p>
                <a:r>
                  <a:rPr lang="ko-KR" altLang="en-US" sz="1500" dirty="0">
                    <a:solidFill>
                      <a:schemeClr val="tx1"/>
                    </a:solidFill>
                  </a:rPr>
                  <a:t>광고 메시지</a:t>
                </a:r>
                <a:r>
                  <a:rPr lang="en-US" altLang="ko-KR" sz="1500" dirty="0">
                    <a:solidFill>
                      <a:schemeClr val="tx1"/>
                    </a:solidFill>
                  </a:rPr>
                  <a:t>….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64142CA6-C871-D90D-35EB-7D8F456B60F7}"/>
                  </a:ext>
                </a:extLst>
              </p:cNvPr>
              <p:cNvGrpSpPr/>
              <p:nvPr/>
            </p:nvGrpSpPr>
            <p:grpSpPr>
              <a:xfrm>
                <a:off x="4094364" y="2631887"/>
                <a:ext cx="4447221" cy="259070"/>
                <a:chOff x="4055165" y="2631887"/>
                <a:chExt cx="4447221" cy="259070"/>
              </a:xfrm>
            </p:grpSpPr>
            <p:sp>
              <p:nvSpPr>
                <p:cNvPr id="25" name="직사각형 24">
                  <a:extLst>
                    <a:ext uri="{FF2B5EF4-FFF2-40B4-BE49-F238E27FC236}">
                      <a16:creationId xmlns:a16="http://schemas.microsoft.com/office/drawing/2014/main" id="{27D79A3F-A974-74C7-67A9-CFBEE4F6E85A}"/>
                    </a:ext>
                  </a:extLst>
                </p:cNvPr>
                <p:cNvSpPr/>
                <p:nvPr/>
              </p:nvSpPr>
              <p:spPr>
                <a:xfrm>
                  <a:off x="4055165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읽음으로 표시</a:t>
                  </a:r>
                </a:p>
              </p:txBody>
            </p:sp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0B610030-40BA-954C-684C-6205A6BFE07F}"/>
                    </a:ext>
                  </a:extLst>
                </p:cNvPr>
                <p:cNvSpPr/>
                <p:nvPr/>
              </p:nvSpPr>
              <p:spPr>
                <a:xfrm>
                  <a:off x="6978386" y="2631887"/>
                  <a:ext cx="1524000" cy="25907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200" dirty="0">
                      <a:solidFill>
                        <a:schemeClr val="tx1"/>
                      </a:solidFill>
                    </a:rPr>
                    <a:t>답장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393455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CFD55-0DB8-35C1-D4F0-4EB1E66A4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1C44E69-73BD-3AD2-37A9-FE1AFCAC0140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48EAC25-8093-E927-A5C1-EED5AF3DE2DD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980F9C1-0F0F-832C-5E5D-A3EC9F76467E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6423F9D2-D52B-D0FD-65DD-7AA839984C57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6102461-5C70-333D-BFB1-5710EBA0B32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5B244B47-B212-A05B-5BFE-3BE99091939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0FE505B-EAC1-8FD7-2AA5-CDB95A62C9B6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91D3B8BB-73C3-7BA6-37B8-70F4C38941AF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B3B01FC2-42A5-733F-32F6-DD668C2A68EB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45FB4E5C-67AC-C7EC-63D8-BDE4F267FD05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3C998C5-15DF-1A34-2C77-5D602BB340D8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AFF1437-9DBC-8D25-4635-22F62CE081E2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EE40704C-B35C-C5F4-BB2A-3F4D69509F05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00D6DDB3-9174-5663-1549-2E2BC7A4D968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7B73AF81-BAFE-368F-D3EA-9DA01251A5CB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18068C1-7CD2-2425-A0CD-0FA74763E67A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3F49196C-3D1A-B7B7-8AA5-C3A69C38D424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8A852E3D-D382-D690-8E74-80E6D3E75C7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45A69DC1-2EC1-C81C-B22C-0B239C3DC351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E8557DBF-E6C6-6FED-3DBD-967EA5216D5B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3E191A26-B73B-AB27-D3B1-27B2CEC8984F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CEE78DE8-C395-692F-4615-6FFEA0BBC632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23B9584F-7E19-9D29-142F-5CC18DCFBCDA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DC76436-7A32-40C4-AB14-51103D138716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666C298-AE2D-D438-4FB3-FBF76DC5C686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10815B08-6D53-2BDE-AD56-FAB5BC8625D6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92E2E5E-4417-0A55-5783-BB2621D8F60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4ADEB2E0-F202-C980-E9AE-53E5B5DEA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58"/>
            <a:stretch/>
          </p:blipFill>
          <p:spPr>
            <a:xfrm>
              <a:off x="4090930" y="1689526"/>
              <a:ext cx="3868227" cy="4709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563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3F248-1754-47F0-32C2-E5472517D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8AB170C4-0458-037D-6CC2-5F13718DA349}"/>
              </a:ext>
            </a:extLst>
          </p:cNvPr>
          <p:cNvSpPr/>
          <p:nvPr/>
        </p:nvSpPr>
        <p:spPr>
          <a:xfrm>
            <a:off x="92765" y="79513"/>
            <a:ext cx="11986592" cy="67122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AF8ED-D377-D2A9-650B-30762078DE28}"/>
              </a:ext>
            </a:extLst>
          </p:cNvPr>
          <p:cNvSpPr/>
          <p:nvPr/>
        </p:nvSpPr>
        <p:spPr>
          <a:xfrm>
            <a:off x="9515061" y="245165"/>
            <a:ext cx="2458278" cy="10535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5400" dirty="0"/>
              <a:t>11:50</a:t>
            </a:r>
            <a:endParaRPr lang="ko-KR" altLang="en-US" sz="54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EE11F23B-3D69-8F27-048D-0D53C4D8A1E4}"/>
              </a:ext>
            </a:extLst>
          </p:cNvPr>
          <p:cNvGrpSpPr/>
          <p:nvPr/>
        </p:nvGrpSpPr>
        <p:grpSpPr>
          <a:xfrm>
            <a:off x="2816087" y="1557130"/>
            <a:ext cx="6546574" cy="3763618"/>
            <a:chOff x="2816087" y="1557130"/>
            <a:chExt cx="6546574" cy="3763618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F6AC791E-1086-3EE4-7A41-85016E48F2BF}"/>
                </a:ext>
              </a:extLst>
            </p:cNvPr>
            <p:cNvSpPr/>
            <p:nvPr/>
          </p:nvSpPr>
          <p:spPr>
            <a:xfrm>
              <a:off x="2816087" y="1557130"/>
              <a:ext cx="6546574" cy="3763618"/>
            </a:xfrm>
            <a:prstGeom prst="roundRect">
              <a:avLst>
                <a:gd name="adj" fmla="val 2928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864C43E8-601F-CACD-543E-EA1D3CE606CA}"/>
                </a:ext>
              </a:extLst>
            </p:cNvPr>
            <p:cNvGrpSpPr/>
            <p:nvPr/>
          </p:nvGrpSpPr>
          <p:grpSpPr>
            <a:xfrm>
              <a:off x="3041374" y="1692965"/>
              <a:ext cx="6149008" cy="3458817"/>
              <a:chOff x="371062" y="208722"/>
              <a:chExt cx="11449877" cy="6440556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B0404CCF-80CD-07DA-EA69-77EBCFA2849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1062" y="208722"/>
                <a:ext cx="11449877" cy="644055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1D692605-C81A-31B3-B9FD-1F290EF9F72A}"/>
                  </a:ext>
                </a:extLst>
              </p:cNvPr>
              <p:cNvSpPr/>
              <p:nvPr/>
            </p:nvSpPr>
            <p:spPr>
              <a:xfrm>
                <a:off x="371062" y="5493026"/>
                <a:ext cx="11449876" cy="1156252"/>
              </a:xfrm>
              <a:prstGeom prst="rect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6" name="사각형: 둥근 모서리 5">
                <a:extLst>
                  <a:ext uri="{FF2B5EF4-FFF2-40B4-BE49-F238E27FC236}">
                    <a16:creationId xmlns:a16="http://schemas.microsoft.com/office/drawing/2014/main" id="{4AA44DFF-37D6-D71F-DC91-B873876E3DD1}"/>
                  </a:ext>
                </a:extLst>
              </p:cNvPr>
              <p:cNvSpPr/>
              <p:nvPr/>
            </p:nvSpPr>
            <p:spPr>
              <a:xfrm>
                <a:off x="578115" y="4210904"/>
                <a:ext cx="722243" cy="1282122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5962F0BC-AD5D-8CC2-4284-B3614C4D0CB1}"/>
                  </a:ext>
                </a:extLst>
              </p:cNvPr>
              <p:cNvSpPr/>
              <p:nvPr/>
            </p:nvSpPr>
            <p:spPr>
              <a:xfrm>
                <a:off x="4923703" y="4953026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CED81F1B-40B0-244A-08B9-42A6510CBDCE}"/>
                  </a:ext>
                </a:extLst>
              </p:cNvPr>
              <p:cNvSpPr/>
              <p:nvPr/>
            </p:nvSpPr>
            <p:spPr>
              <a:xfrm>
                <a:off x="8186557" y="3860605"/>
                <a:ext cx="540000" cy="540000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7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DD8BB33-D240-0460-51B9-C2C9E84EB8F0}"/>
                  </a:ext>
                </a:extLst>
              </p:cNvPr>
              <p:cNvSpPr txBox="1"/>
              <p:nvPr/>
            </p:nvSpPr>
            <p:spPr>
              <a:xfrm>
                <a:off x="9932503" y="311426"/>
                <a:ext cx="1563758" cy="372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700" b="1" dirty="0"/>
                  <a:t>&lt;</a:t>
                </a:r>
                <a:r>
                  <a:rPr lang="ko-KR" altLang="en-US" sz="700" b="1" dirty="0"/>
                  <a:t>현재 순위</a:t>
                </a:r>
                <a:r>
                  <a:rPr lang="en-US" altLang="ko-KR" sz="700" b="1" dirty="0"/>
                  <a:t>&gt;</a:t>
                </a:r>
                <a:endParaRPr lang="ko-KR" altLang="en-US" sz="700" b="1" dirty="0"/>
              </a:p>
            </p:txBody>
          </p:sp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AF997F71-E356-F972-1162-86111159EC6D}"/>
                  </a:ext>
                </a:extLst>
              </p:cNvPr>
              <p:cNvGrpSpPr/>
              <p:nvPr/>
            </p:nvGrpSpPr>
            <p:grpSpPr>
              <a:xfrm>
                <a:off x="9690652" y="682717"/>
                <a:ext cx="2047462" cy="360000"/>
                <a:chOff x="9687339" y="685059"/>
                <a:chExt cx="2047462" cy="360000"/>
              </a:xfrm>
            </p:grpSpPr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9B806AAE-3E63-9A5E-6467-8FCB37AE703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rgbClr val="FFFF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1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6DBED491-FC52-E036-71D0-125188516CC7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You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직사각형 32">
                  <a:extLst>
                    <a:ext uri="{FF2B5EF4-FFF2-40B4-BE49-F238E27FC236}">
                      <a16:creationId xmlns:a16="http://schemas.microsoft.com/office/drawing/2014/main" id="{4DD83E5F-5BA8-4893-77A1-89397B9C0813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123,000pt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02272D8F-6F6C-A3C6-B94A-71E3ACACC092}"/>
                  </a:ext>
                </a:extLst>
              </p:cNvPr>
              <p:cNvGrpSpPr/>
              <p:nvPr/>
            </p:nvGrpSpPr>
            <p:grpSpPr>
              <a:xfrm>
                <a:off x="9690652" y="1044675"/>
                <a:ext cx="2047462" cy="360000"/>
                <a:chOff x="9687339" y="685059"/>
                <a:chExt cx="2047462" cy="360000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4D724228-948A-71FB-F4C9-A5FAF43E179E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2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05698D86-430B-FD39-F740-A770781122CA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P1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직사각형 37">
                  <a:extLst>
                    <a:ext uri="{FF2B5EF4-FFF2-40B4-BE49-F238E27FC236}">
                      <a16:creationId xmlns:a16="http://schemas.microsoft.com/office/drawing/2014/main" id="{FD28C56F-D4F1-9CB9-1B14-4FF5F1C43DD2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96,000pt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874BB67D-0951-339E-D2F9-216D2D6C5E4A}"/>
                  </a:ext>
                </a:extLst>
              </p:cNvPr>
              <p:cNvGrpSpPr/>
              <p:nvPr/>
            </p:nvGrpSpPr>
            <p:grpSpPr>
              <a:xfrm>
                <a:off x="9690652" y="1406633"/>
                <a:ext cx="2047462" cy="360000"/>
                <a:chOff x="9687339" y="685059"/>
                <a:chExt cx="2047462" cy="360000"/>
              </a:xfrm>
            </p:grpSpPr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F768FDBD-6E44-9D0D-DCB0-A699C48F6502}"/>
                    </a:ext>
                  </a:extLst>
                </p:cNvPr>
                <p:cNvSpPr/>
                <p:nvPr/>
              </p:nvSpPr>
              <p:spPr>
                <a:xfrm>
                  <a:off x="9687339" y="685059"/>
                  <a:ext cx="324678" cy="36000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700" dirty="0">
                      <a:solidFill>
                        <a:schemeClr val="tx1"/>
                      </a:solidFill>
                    </a:rPr>
                    <a:t>3</a:t>
                  </a:r>
                  <a:endParaRPr lang="ko-KR" altLang="en-US" sz="7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9AAF0503-45F3-8F3B-DC73-8D3AFD4996B1}"/>
                    </a:ext>
                  </a:extLst>
                </p:cNvPr>
                <p:cNvSpPr/>
                <p:nvPr/>
              </p:nvSpPr>
              <p:spPr>
                <a:xfrm>
                  <a:off x="10012017" y="685059"/>
                  <a:ext cx="556592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ko-KR" sz="500" dirty="0">
                      <a:solidFill>
                        <a:schemeClr val="tx1"/>
                      </a:solidFill>
                    </a:rPr>
                    <a:t>P2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2" name="직사각형 41">
                  <a:extLst>
                    <a:ext uri="{FF2B5EF4-FFF2-40B4-BE49-F238E27FC236}">
                      <a16:creationId xmlns:a16="http://schemas.microsoft.com/office/drawing/2014/main" id="{F0E193B2-B9F5-8D85-3766-7CF5E2A84714}"/>
                    </a:ext>
                  </a:extLst>
                </p:cNvPr>
                <p:cNvSpPr/>
                <p:nvPr/>
              </p:nvSpPr>
              <p:spPr>
                <a:xfrm>
                  <a:off x="10508972" y="685059"/>
                  <a:ext cx="1225829" cy="36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r"/>
                  <a:r>
                    <a:rPr lang="en-US" altLang="ko-KR" sz="500" dirty="0">
                      <a:solidFill>
                        <a:schemeClr val="tx1"/>
                      </a:solidFill>
                    </a:rPr>
                    <a:t>50,000pt</a:t>
                  </a:r>
                  <a:endParaRPr lang="ko-KR" altLang="en-US" sz="5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EA8F139-D3EF-51D4-0BA8-7D2F259E3C07}"/>
                </a:ext>
              </a:extLst>
            </p:cNvPr>
            <p:cNvSpPr/>
            <p:nvPr/>
          </p:nvSpPr>
          <p:spPr>
            <a:xfrm>
              <a:off x="2859686" y="3366792"/>
              <a:ext cx="144294" cy="14429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7490CF3-49F9-CEA6-1B3A-11CFAFB7022F}"/>
                </a:ext>
              </a:extLst>
            </p:cNvPr>
            <p:cNvSpPr/>
            <p:nvPr/>
          </p:nvSpPr>
          <p:spPr>
            <a:xfrm>
              <a:off x="5334000" y="1759879"/>
              <a:ext cx="1524000" cy="28071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/>
                <a:t>현재 점수 </a:t>
              </a:r>
              <a:r>
                <a:rPr lang="en-US" altLang="ko-KR" sz="1050" dirty="0"/>
                <a:t>:</a:t>
              </a:r>
              <a:r>
                <a:rPr lang="ko-KR" altLang="en-US" sz="1050" dirty="0"/>
                <a:t> </a:t>
              </a:r>
              <a:r>
                <a:rPr lang="en-US" altLang="ko-KR" sz="1050" dirty="0"/>
                <a:t>123,000</a:t>
              </a:r>
              <a:endParaRPr lang="ko-KR" altLang="en-US" sz="1050" dirty="0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364807B-B53D-F5B7-765A-D2ED68AF50A5}"/>
                </a:ext>
              </a:extLst>
            </p:cNvPr>
            <p:cNvSpPr/>
            <p:nvPr/>
          </p:nvSpPr>
          <p:spPr>
            <a:xfrm>
              <a:off x="3041374" y="1687997"/>
              <a:ext cx="6149007" cy="3458817"/>
            </a:xfrm>
            <a:prstGeom prst="rect">
              <a:avLst/>
            </a:prstGeom>
            <a:solidFill>
              <a:schemeClr val="bg2">
                <a:lumMod val="50000"/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4044F3-F9EA-9564-871F-CB13EF4DFBA3}"/>
                </a:ext>
              </a:extLst>
            </p:cNvPr>
            <p:cNvSpPr/>
            <p:nvPr/>
          </p:nvSpPr>
          <p:spPr>
            <a:xfrm>
              <a:off x="5214730" y="2941982"/>
              <a:ext cx="1765438" cy="100217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환경 설정</a:t>
              </a:r>
              <a:endParaRPr lang="en-US" altLang="ko-KR" sz="1200" dirty="0"/>
            </a:p>
            <a:p>
              <a:pPr algn="ctr"/>
              <a:endParaRPr lang="en-US" altLang="ko-KR" sz="1200" dirty="0"/>
            </a:p>
            <a:p>
              <a:pPr algn="ctr"/>
              <a:r>
                <a:rPr lang="ko-KR" altLang="en-US" sz="1200" dirty="0"/>
                <a:t>게임으로 돌아가기</a:t>
              </a:r>
            </a:p>
          </p:txBody>
        </p:sp>
        <p:pic>
          <p:nvPicPr>
            <p:cNvPr id="13" name="그림 12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5DC5B2CE-E3CB-E668-E35F-34E5490D2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4272"/>
            <a:stretch/>
          </p:blipFill>
          <p:spPr>
            <a:xfrm>
              <a:off x="4090930" y="1665720"/>
              <a:ext cx="3868227" cy="8639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992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BEA6B6A7-F9FF-EB9F-00B3-8AE6DB625F18}"/>
              </a:ext>
            </a:extLst>
          </p:cNvPr>
          <p:cNvGrpSpPr/>
          <p:nvPr/>
        </p:nvGrpSpPr>
        <p:grpSpPr>
          <a:xfrm>
            <a:off x="518288" y="2188546"/>
            <a:ext cx="10930485" cy="2529395"/>
            <a:chOff x="518288" y="2188546"/>
            <a:chExt cx="10930485" cy="2529395"/>
          </a:xfrm>
        </p:grpSpPr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4AD300E-DE35-82D3-C7A8-02F1394A1AC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8288" y="2188546"/>
              <a:ext cx="4399722" cy="2529395"/>
              <a:chOff x="2816087" y="1557130"/>
              <a:chExt cx="6546574" cy="3763618"/>
            </a:xfrm>
          </p:grpSpPr>
          <p:sp>
            <p:nvSpPr>
              <p:cNvPr id="3" name="사각형: 둥근 모서리 2">
                <a:extLst>
                  <a:ext uri="{FF2B5EF4-FFF2-40B4-BE49-F238E27FC236}">
                    <a16:creationId xmlns:a16="http://schemas.microsoft.com/office/drawing/2014/main" id="{5FD1CE99-EE79-45C8-516E-F14755195973}"/>
                  </a:ext>
                </a:extLst>
              </p:cNvPr>
              <p:cNvSpPr/>
              <p:nvPr/>
            </p:nvSpPr>
            <p:spPr>
              <a:xfrm>
                <a:off x="2816087" y="1557130"/>
                <a:ext cx="6546574" cy="3763618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0AB49C05-2175-72E0-7D1E-0B7B3F7506BD}"/>
                  </a:ext>
                </a:extLst>
              </p:cNvPr>
              <p:cNvGrpSpPr/>
              <p:nvPr/>
            </p:nvGrpSpPr>
            <p:grpSpPr>
              <a:xfrm>
                <a:off x="3041374" y="1692965"/>
                <a:ext cx="6149008" cy="3458817"/>
                <a:chOff x="371062" y="208722"/>
                <a:chExt cx="11449877" cy="6440556"/>
              </a:xfrm>
            </p:grpSpPr>
            <p:sp>
              <p:nvSpPr>
                <p:cNvPr id="10" name="직사각형 9">
                  <a:extLst>
                    <a:ext uri="{FF2B5EF4-FFF2-40B4-BE49-F238E27FC236}">
                      <a16:creationId xmlns:a16="http://schemas.microsoft.com/office/drawing/2014/main" id="{4532974F-FB5B-A1B5-0E64-87F9F72CF0F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1062" y="208722"/>
                  <a:ext cx="11449877" cy="64405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2FD43052-5353-3FC7-AA54-B22F50EE5B4D}"/>
                    </a:ext>
                  </a:extLst>
                </p:cNvPr>
                <p:cNvSpPr/>
                <p:nvPr/>
              </p:nvSpPr>
              <p:spPr>
                <a:xfrm>
                  <a:off x="371062" y="5493026"/>
                  <a:ext cx="11449876" cy="115625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2" name="사각형: 둥근 모서리 11">
                  <a:extLst>
                    <a:ext uri="{FF2B5EF4-FFF2-40B4-BE49-F238E27FC236}">
                      <a16:creationId xmlns:a16="http://schemas.microsoft.com/office/drawing/2014/main" id="{0F285186-CBE5-A5AD-E0A4-060BA44A01CA}"/>
                    </a:ext>
                  </a:extLst>
                </p:cNvPr>
                <p:cNvSpPr/>
                <p:nvPr/>
              </p:nvSpPr>
              <p:spPr>
                <a:xfrm>
                  <a:off x="578115" y="4210904"/>
                  <a:ext cx="722243" cy="128212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D27C6292-E0DA-560F-D116-0DFC9E949154}"/>
                    </a:ext>
                  </a:extLst>
                </p:cNvPr>
                <p:cNvSpPr/>
                <p:nvPr/>
              </p:nvSpPr>
              <p:spPr>
                <a:xfrm>
                  <a:off x="4923703" y="4953026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7EAEC9BC-DA89-5D72-7CC3-46CB0E71D075}"/>
                    </a:ext>
                  </a:extLst>
                </p:cNvPr>
                <p:cNvSpPr/>
                <p:nvPr/>
              </p:nvSpPr>
              <p:spPr>
                <a:xfrm>
                  <a:off x="8186557" y="3860605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199D9EB-5E25-3EB2-3DFD-3ADDF28F015A}"/>
                    </a:ext>
                  </a:extLst>
                </p:cNvPr>
                <p:cNvSpPr txBox="1"/>
                <p:nvPr/>
              </p:nvSpPr>
              <p:spPr>
                <a:xfrm>
                  <a:off x="9932504" y="311425"/>
                  <a:ext cx="1563757" cy="341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" b="1" dirty="0"/>
                    <a:t>&lt;</a:t>
                  </a:r>
                  <a:r>
                    <a:rPr lang="ko-KR" altLang="en-US" sz="200" b="1" dirty="0"/>
                    <a:t>현재 순위</a:t>
                  </a:r>
                  <a:r>
                    <a:rPr lang="en-US" altLang="ko-KR" sz="200" b="1" dirty="0"/>
                    <a:t>&gt;</a:t>
                  </a:r>
                  <a:endParaRPr lang="ko-KR" altLang="en-US" sz="200" b="1" dirty="0"/>
                </a:p>
              </p:txBody>
            </p: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C88B6BCA-9144-B21A-A7E6-C3DCF8B3E50A}"/>
                    </a:ext>
                  </a:extLst>
                </p:cNvPr>
                <p:cNvGrpSpPr/>
                <p:nvPr/>
              </p:nvGrpSpPr>
              <p:grpSpPr>
                <a:xfrm>
                  <a:off x="9690652" y="682717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25" name="직사각형 24">
                    <a:extLst>
                      <a:ext uri="{FF2B5EF4-FFF2-40B4-BE49-F238E27FC236}">
                        <a16:creationId xmlns:a16="http://schemas.microsoft.com/office/drawing/2014/main" id="{4939C706-82AF-A46F-7360-27D3854C39EA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직사각형 25">
                    <a:extLst>
                      <a:ext uri="{FF2B5EF4-FFF2-40B4-BE49-F238E27FC236}">
                        <a16:creationId xmlns:a16="http://schemas.microsoft.com/office/drawing/2014/main" id="{347537BB-2A5D-42C4-B3BC-F2F40F36CD77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You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직사각형 26">
                    <a:extLst>
                      <a:ext uri="{FF2B5EF4-FFF2-40B4-BE49-F238E27FC236}">
                        <a16:creationId xmlns:a16="http://schemas.microsoft.com/office/drawing/2014/main" id="{C7ED05E4-9120-72B1-C2C2-FDA0CAD601F0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123,000pt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7" name="그룹 16">
                  <a:extLst>
                    <a:ext uri="{FF2B5EF4-FFF2-40B4-BE49-F238E27FC236}">
                      <a16:creationId xmlns:a16="http://schemas.microsoft.com/office/drawing/2014/main" id="{88440B71-C04C-A427-C651-C1AFDCCD96B2}"/>
                    </a:ext>
                  </a:extLst>
                </p:cNvPr>
                <p:cNvGrpSpPr/>
                <p:nvPr/>
              </p:nvGrpSpPr>
              <p:grpSpPr>
                <a:xfrm>
                  <a:off x="9690652" y="1044675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BA8733E1-4521-9907-D44C-2613F0FE354B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3" name="직사각형 22">
                    <a:extLst>
                      <a:ext uri="{FF2B5EF4-FFF2-40B4-BE49-F238E27FC236}">
                        <a16:creationId xmlns:a16="http://schemas.microsoft.com/office/drawing/2014/main" id="{20D93D19-0A38-59A1-38B1-AB004F14D9DB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P1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4" name="직사각형 23">
                    <a:extLst>
                      <a:ext uri="{FF2B5EF4-FFF2-40B4-BE49-F238E27FC236}">
                        <a16:creationId xmlns:a16="http://schemas.microsoft.com/office/drawing/2014/main" id="{0A58800C-1DA7-E9F7-4A4D-1F694A998B2F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96,000pt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18" name="그룹 17">
                  <a:extLst>
                    <a:ext uri="{FF2B5EF4-FFF2-40B4-BE49-F238E27FC236}">
                      <a16:creationId xmlns:a16="http://schemas.microsoft.com/office/drawing/2014/main" id="{90F62955-74A6-CDCD-3F21-3D075D66C55B}"/>
                    </a:ext>
                  </a:extLst>
                </p:cNvPr>
                <p:cNvGrpSpPr/>
                <p:nvPr/>
              </p:nvGrpSpPr>
              <p:grpSpPr>
                <a:xfrm>
                  <a:off x="9690652" y="1406633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19" name="직사각형 18">
                    <a:extLst>
                      <a:ext uri="{FF2B5EF4-FFF2-40B4-BE49-F238E27FC236}">
                        <a16:creationId xmlns:a16="http://schemas.microsoft.com/office/drawing/2014/main" id="{A9A018B5-D306-2B4A-4476-CCE4EA226227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0" name="직사각형 19">
                    <a:extLst>
                      <a:ext uri="{FF2B5EF4-FFF2-40B4-BE49-F238E27FC236}">
                        <a16:creationId xmlns:a16="http://schemas.microsoft.com/office/drawing/2014/main" id="{9EF8AE7F-27A0-777E-7D31-4478B3DCF3A9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P2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1" name="직사각형 20">
                    <a:extLst>
                      <a:ext uri="{FF2B5EF4-FFF2-40B4-BE49-F238E27FC236}">
                        <a16:creationId xmlns:a16="http://schemas.microsoft.com/office/drawing/2014/main" id="{96537E52-8B16-1E69-4779-80160D66C33B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50,000pt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5" name="타원 4">
                <a:extLst>
                  <a:ext uri="{FF2B5EF4-FFF2-40B4-BE49-F238E27FC236}">
                    <a16:creationId xmlns:a16="http://schemas.microsoft.com/office/drawing/2014/main" id="{F7E6C003-A113-0FC6-F3E1-ED6BDC091B78}"/>
                  </a:ext>
                </a:extLst>
              </p:cNvPr>
              <p:cNvSpPr/>
              <p:nvPr/>
            </p:nvSpPr>
            <p:spPr>
              <a:xfrm>
                <a:off x="2859686" y="3366792"/>
                <a:ext cx="144294" cy="14429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A4AC6E1-BD86-809A-2901-30FE59A67FCB}"/>
                  </a:ext>
                </a:extLst>
              </p:cNvPr>
              <p:cNvSpPr/>
              <p:nvPr/>
            </p:nvSpPr>
            <p:spPr>
              <a:xfrm>
                <a:off x="5334000" y="1759879"/>
                <a:ext cx="1524000" cy="2807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/>
                  <a:t>현재 점수 </a:t>
                </a:r>
                <a:r>
                  <a:rPr lang="en-US" altLang="ko-KR" sz="600" dirty="0"/>
                  <a:t>:</a:t>
                </a:r>
                <a:r>
                  <a:rPr lang="ko-KR" altLang="en-US" sz="600" dirty="0"/>
                  <a:t> </a:t>
                </a:r>
                <a:r>
                  <a:rPr lang="en-US" altLang="ko-KR" sz="600" dirty="0"/>
                  <a:t>123,000</a:t>
                </a:r>
                <a:endParaRPr lang="ko-KR" altLang="en-US" sz="600" dirty="0"/>
              </a:p>
            </p:txBody>
          </p:sp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A1474466-15D4-C9C2-7728-B4D6C5AD805D}"/>
                  </a:ext>
                </a:extLst>
              </p:cNvPr>
              <p:cNvSpPr/>
              <p:nvPr/>
            </p:nvSpPr>
            <p:spPr>
              <a:xfrm>
                <a:off x="3041374" y="1687997"/>
                <a:ext cx="6149007" cy="345881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DAC171D8-7875-E304-6178-9457E72D6E6A}"/>
                  </a:ext>
                </a:extLst>
              </p:cNvPr>
              <p:cNvSpPr/>
              <p:nvPr/>
            </p:nvSpPr>
            <p:spPr>
              <a:xfrm>
                <a:off x="5214730" y="2941982"/>
                <a:ext cx="1765438" cy="10021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환경 설정</a:t>
                </a:r>
                <a:endParaRPr lang="en-US" altLang="ko-KR" sz="800" dirty="0"/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게임으로 돌아가기</a:t>
                </a:r>
              </a:p>
            </p:txBody>
          </p:sp>
          <p:pic>
            <p:nvPicPr>
              <p:cNvPr id="9" name="그림 8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8FC42069-8C8E-0F7A-6834-3D2413D04C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158"/>
              <a:stretch/>
            </p:blipFill>
            <p:spPr>
              <a:xfrm>
                <a:off x="4090930" y="1689526"/>
                <a:ext cx="3868227" cy="470943"/>
              </a:xfrm>
              <a:prstGeom prst="rect">
                <a:avLst/>
              </a:prstGeom>
            </p:spPr>
          </p:pic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47D12459-3CFE-7C2C-B9BA-5798FA88013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049052" y="2188546"/>
              <a:ext cx="4399721" cy="2529395"/>
              <a:chOff x="2816087" y="1557130"/>
              <a:chExt cx="6546574" cy="3763618"/>
            </a:xfrm>
          </p:grpSpPr>
          <p:sp>
            <p:nvSpPr>
              <p:cNvPr id="29" name="사각형: 둥근 모서리 28">
                <a:extLst>
                  <a:ext uri="{FF2B5EF4-FFF2-40B4-BE49-F238E27FC236}">
                    <a16:creationId xmlns:a16="http://schemas.microsoft.com/office/drawing/2014/main" id="{4A440FF4-DE85-EAF4-4F1A-C5371398FB2D}"/>
                  </a:ext>
                </a:extLst>
              </p:cNvPr>
              <p:cNvSpPr/>
              <p:nvPr/>
            </p:nvSpPr>
            <p:spPr>
              <a:xfrm>
                <a:off x="2816087" y="1557130"/>
                <a:ext cx="6546574" cy="3763618"/>
              </a:xfrm>
              <a:prstGeom prst="roundRect">
                <a:avLst>
                  <a:gd name="adj" fmla="val 2928"/>
                </a:avLst>
              </a:prstGeom>
              <a:solidFill>
                <a:schemeClr val="bg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BDDDDF8E-427D-8668-3E29-BF57A333EB5F}"/>
                  </a:ext>
                </a:extLst>
              </p:cNvPr>
              <p:cNvGrpSpPr/>
              <p:nvPr/>
            </p:nvGrpSpPr>
            <p:grpSpPr>
              <a:xfrm>
                <a:off x="3041374" y="1692965"/>
                <a:ext cx="6149008" cy="3458817"/>
                <a:chOff x="371062" y="208722"/>
                <a:chExt cx="11449877" cy="6440556"/>
              </a:xfrm>
            </p:grpSpPr>
            <p:sp>
              <p:nvSpPr>
                <p:cNvPr id="36" name="직사각형 35">
                  <a:extLst>
                    <a:ext uri="{FF2B5EF4-FFF2-40B4-BE49-F238E27FC236}">
                      <a16:creationId xmlns:a16="http://schemas.microsoft.com/office/drawing/2014/main" id="{A6DEA191-89B2-1717-DF86-EC725A73F16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1062" y="208722"/>
                  <a:ext cx="11449877" cy="644055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6B750973-9C4C-F184-FB7B-2689F8DD52A0}"/>
                    </a:ext>
                  </a:extLst>
                </p:cNvPr>
                <p:cNvSpPr/>
                <p:nvPr/>
              </p:nvSpPr>
              <p:spPr>
                <a:xfrm>
                  <a:off x="371062" y="5493026"/>
                  <a:ext cx="11449876" cy="1156252"/>
                </a:xfrm>
                <a:prstGeom prst="rect">
                  <a:avLst/>
                </a:prstGeom>
                <a:solidFill>
                  <a:schemeClr val="tx1">
                    <a:lumMod val="65000"/>
                    <a:lumOff val="3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38" name="사각형: 둥근 모서리 37">
                  <a:extLst>
                    <a:ext uri="{FF2B5EF4-FFF2-40B4-BE49-F238E27FC236}">
                      <a16:creationId xmlns:a16="http://schemas.microsoft.com/office/drawing/2014/main" id="{D1FB0470-A231-64B8-3D1A-90291FF15F3D}"/>
                    </a:ext>
                  </a:extLst>
                </p:cNvPr>
                <p:cNvSpPr/>
                <p:nvPr/>
              </p:nvSpPr>
              <p:spPr>
                <a:xfrm>
                  <a:off x="578115" y="4210904"/>
                  <a:ext cx="722243" cy="1282122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39" name="직사각형 38">
                  <a:extLst>
                    <a:ext uri="{FF2B5EF4-FFF2-40B4-BE49-F238E27FC236}">
                      <a16:creationId xmlns:a16="http://schemas.microsoft.com/office/drawing/2014/main" id="{AA901134-31D4-12E2-50B9-A9BFFFAA2A7E}"/>
                    </a:ext>
                  </a:extLst>
                </p:cNvPr>
                <p:cNvSpPr/>
                <p:nvPr/>
              </p:nvSpPr>
              <p:spPr>
                <a:xfrm>
                  <a:off x="4923703" y="4953026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40" name="직사각형 39">
                  <a:extLst>
                    <a:ext uri="{FF2B5EF4-FFF2-40B4-BE49-F238E27FC236}">
                      <a16:creationId xmlns:a16="http://schemas.microsoft.com/office/drawing/2014/main" id="{6FADC76D-21A9-4E14-0FB5-A5369E125348}"/>
                    </a:ext>
                  </a:extLst>
                </p:cNvPr>
                <p:cNvSpPr/>
                <p:nvPr/>
              </p:nvSpPr>
              <p:spPr>
                <a:xfrm>
                  <a:off x="8186557" y="3860605"/>
                  <a:ext cx="540000" cy="5400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3AE8879-DC9C-40F9-5CD7-B15F184644C5}"/>
                    </a:ext>
                  </a:extLst>
                </p:cNvPr>
                <p:cNvSpPr txBox="1"/>
                <p:nvPr/>
              </p:nvSpPr>
              <p:spPr>
                <a:xfrm>
                  <a:off x="9932503" y="311425"/>
                  <a:ext cx="1563757" cy="3411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200" b="1" dirty="0"/>
                    <a:t>&lt;</a:t>
                  </a:r>
                  <a:r>
                    <a:rPr lang="ko-KR" altLang="en-US" sz="200" b="1" dirty="0"/>
                    <a:t>현재 순위</a:t>
                  </a:r>
                  <a:r>
                    <a:rPr lang="en-US" altLang="ko-KR" sz="200" b="1" dirty="0"/>
                    <a:t>&gt;</a:t>
                  </a:r>
                  <a:endParaRPr lang="ko-KR" altLang="en-US" sz="200" b="1" dirty="0"/>
                </a:p>
              </p:txBody>
            </p:sp>
            <p:grpSp>
              <p:nvGrpSpPr>
                <p:cNvPr id="42" name="그룹 41">
                  <a:extLst>
                    <a:ext uri="{FF2B5EF4-FFF2-40B4-BE49-F238E27FC236}">
                      <a16:creationId xmlns:a16="http://schemas.microsoft.com/office/drawing/2014/main" id="{D781CE5E-0EF7-FA92-28A5-8E0F2CD44530}"/>
                    </a:ext>
                  </a:extLst>
                </p:cNvPr>
                <p:cNvGrpSpPr/>
                <p:nvPr/>
              </p:nvGrpSpPr>
              <p:grpSpPr>
                <a:xfrm>
                  <a:off x="9690652" y="682717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51" name="직사각형 50">
                    <a:extLst>
                      <a:ext uri="{FF2B5EF4-FFF2-40B4-BE49-F238E27FC236}">
                        <a16:creationId xmlns:a16="http://schemas.microsoft.com/office/drawing/2014/main" id="{B113E6ED-45C6-08CA-A998-22F9B8724EC8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rgbClr val="FFFF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1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2" name="직사각형 51">
                    <a:extLst>
                      <a:ext uri="{FF2B5EF4-FFF2-40B4-BE49-F238E27FC236}">
                        <a16:creationId xmlns:a16="http://schemas.microsoft.com/office/drawing/2014/main" id="{FD7B4141-5104-DBE8-510F-3EEF4B4DB709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You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3" name="직사각형 52">
                    <a:extLst>
                      <a:ext uri="{FF2B5EF4-FFF2-40B4-BE49-F238E27FC236}">
                        <a16:creationId xmlns:a16="http://schemas.microsoft.com/office/drawing/2014/main" id="{719AEB82-3D45-347A-F31B-AC9D3F75EEAE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123,000pt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1A7AC9FC-2392-AB3C-22B8-67877BDF9AC7}"/>
                    </a:ext>
                  </a:extLst>
                </p:cNvPr>
                <p:cNvGrpSpPr/>
                <p:nvPr/>
              </p:nvGrpSpPr>
              <p:grpSpPr>
                <a:xfrm>
                  <a:off x="9690652" y="1044675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48" name="직사각형 47">
                    <a:extLst>
                      <a:ext uri="{FF2B5EF4-FFF2-40B4-BE49-F238E27FC236}">
                        <a16:creationId xmlns:a16="http://schemas.microsoft.com/office/drawing/2014/main" id="{A8A39D15-6B80-4817-AB71-5351CAE12DFB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2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9" name="직사각형 48">
                    <a:extLst>
                      <a:ext uri="{FF2B5EF4-FFF2-40B4-BE49-F238E27FC236}">
                        <a16:creationId xmlns:a16="http://schemas.microsoft.com/office/drawing/2014/main" id="{358086D5-2245-B570-9D59-A66DB59F0D14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P1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0" name="직사각형 49">
                    <a:extLst>
                      <a:ext uri="{FF2B5EF4-FFF2-40B4-BE49-F238E27FC236}">
                        <a16:creationId xmlns:a16="http://schemas.microsoft.com/office/drawing/2014/main" id="{BAB63A56-BFAE-ACD0-DD85-41E7D03B451A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96,000pt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1733D1AA-1704-1994-D2BD-5808238BE2B7}"/>
                    </a:ext>
                  </a:extLst>
                </p:cNvPr>
                <p:cNvGrpSpPr/>
                <p:nvPr/>
              </p:nvGrpSpPr>
              <p:grpSpPr>
                <a:xfrm>
                  <a:off x="9690652" y="1406633"/>
                  <a:ext cx="2047462" cy="360000"/>
                  <a:chOff x="9687339" y="685059"/>
                  <a:chExt cx="2047462" cy="360000"/>
                </a:xfrm>
              </p:grpSpPr>
              <p:sp>
                <p:nvSpPr>
                  <p:cNvPr id="45" name="직사각형 44">
                    <a:extLst>
                      <a:ext uri="{FF2B5EF4-FFF2-40B4-BE49-F238E27FC236}">
                        <a16:creationId xmlns:a16="http://schemas.microsoft.com/office/drawing/2014/main" id="{7F8BECE7-DC48-3952-1416-94DB580E2943}"/>
                      </a:ext>
                    </a:extLst>
                  </p:cNvPr>
                  <p:cNvSpPr/>
                  <p:nvPr/>
                </p:nvSpPr>
                <p:spPr>
                  <a:xfrm>
                    <a:off x="9687339" y="685059"/>
                    <a:ext cx="324678" cy="360000"/>
                  </a:xfrm>
                  <a:prstGeom prst="rect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200" dirty="0">
                        <a:solidFill>
                          <a:schemeClr val="tx1"/>
                        </a:solidFill>
                      </a:rPr>
                      <a:t>3</a:t>
                    </a:r>
                    <a:endParaRPr lang="ko-KR" altLang="en-US" sz="2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6" name="직사각형 45">
                    <a:extLst>
                      <a:ext uri="{FF2B5EF4-FFF2-40B4-BE49-F238E27FC236}">
                        <a16:creationId xmlns:a16="http://schemas.microsoft.com/office/drawing/2014/main" id="{DA7C87F5-149F-D628-AC3F-842ADF170EDE}"/>
                      </a:ext>
                    </a:extLst>
                  </p:cNvPr>
                  <p:cNvSpPr/>
                  <p:nvPr/>
                </p:nvSpPr>
                <p:spPr>
                  <a:xfrm>
                    <a:off x="10012017" y="685059"/>
                    <a:ext cx="556592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P2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7" name="직사각형 46">
                    <a:extLst>
                      <a:ext uri="{FF2B5EF4-FFF2-40B4-BE49-F238E27FC236}">
                        <a16:creationId xmlns:a16="http://schemas.microsoft.com/office/drawing/2014/main" id="{42E87808-2583-570B-04BA-8B7A78890743}"/>
                      </a:ext>
                    </a:extLst>
                  </p:cNvPr>
                  <p:cNvSpPr/>
                  <p:nvPr/>
                </p:nvSpPr>
                <p:spPr>
                  <a:xfrm>
                    <a:off x="10508972" y="685059"/>
                    <a:ext cx="1225829" cy="3600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r>
                      <a:rPr lang="en-US" altLang="ko-KR" sz="100" dirty="0">
                        <a:solidFill>
                          <a:schemeClr val="tx1"/>
                        </a:solidFill>
                      </a:rPr>
                      <a:t>50,000pt</a:t>
                    </a:r>
                    <a:endParaRPr lang="ko-KR" altLang="en-US" sz="1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14AE0ABD-1564-41C7-49CF-B3E592BB18D9}"/>
                  </a:ext>
                </a:extLst>
              </p:cNvPr>
              <p:cNvSpPr/>
              <p:nvPr/>
            </p:nvSpPr>
            <p:spPr>
              <a:xfrm>
                <a:off x="2859686" y="3366792"/>
                <a:ext cx="144294" cy="144294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EEA92654-91CF-9721-38E8-F82F9E5E947A}"/>
                  </a:ext>
                </a:extLst>
              </p:cNvPr>
              <p:cNvSpPr/>
              <p:nvPr/>
            </p:nvSpPr>
            <p:spPr>
              <a:xfrm>
                <a:off x="5334000" y="1759879"/>
                <a:ext cx="1524000" cy="2807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600" dirty="0"/>
                  <a:t>현재 점수 </a:t>
                </a:r>
                <a:r>
                  <a:rPr lang="en-US" altLang="ko-KR" sz="600" dirty="0"/>
                  <a:t>:</a:t>
                </a:r>
                <a:r>
                  <a:rPr lang="ko-KR" altLang="en-US" sz="600" dirty="0"/>
                  <a:t> </a:t>
                </a:r>
                <a:r>
                  <a:rPr lang="en-US" altLang="ko-KR" sz="600" dirty="0"/>
                  <a:t>123,000</a:t>
                </a:r>
                <a:endParaRPr lang="ko-KR" altLang="en-US" sz="600" dirty="0"/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B86EE1C4-7AFE-9BEB-E48A-1705A2B39650}"/>
                  </a:ext>
                </a:extLst>
              </p:cNvPr>
              <p:cNvSpPr/>
              <p:nvPr/>
            </p:nvSpPr>
            <p:spPr>
              <a:xfrm>
                <a:off x="3041374" y="1687997"/>
                <a:ext cx="6149007" cy="3458817"/>
              </a:xfrm>
              <a:prstGeom prst="rect">
                <a:avLst/>
              </a:prstGeom>
              <a:solidFill>
                <a:schemeClr val="bg2">
                  <a:lumMod val="5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50"/>
              </a:p>
            </p:txBody>
          </p:sp>
          <p:sp>
            <p:nvSpPr>
              <p:cNvPr id="34" name="직사각형 33">
                <a:extLst>
                  <a:ext uri="{FF2B5EF4-FFF2-40B4-BE49-F238E27FC236}">
                    <a16:creationId xmlns:a16="http://schemas.microsoft.com/office/drawing/2014/main" id="{9C426613-18EE-071D-C85D-376E53C70050}"/>
                  </a:ext>
                </a:extLst>
              </p:cNvPr>
              <p:cNvSpPr/>
              <p:nvPr/>
            </p:nvSpPr>
            <p:spPr>
              <a:xfrm>
                <a:off x="5214730" y="2941982"/>
                <a:ext cx="1765438" cy="100217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환경 설정</a:t>
                </a:r>
                <a:endParaRPr lang="en-US" altLang="ko-KR" sz="800" dirty="0"/>
              </a:p>
              <a:p>
                <a:pPr algn="ctr"/>
                <a:endParaRPr lang="en-US" altLang="ko-KR" sz="800" dirty="0"/>
              </a:p>
              <a:p>
                <a:pPr algn="ctr"/>
                <a:r>
                  <a:rPr lang="ko-KR" altLang="en-US" sz="800" dirty="0"/>
                  <a:t>게임으로 돌아가기</a:t>
                </a:r>
              </a:p>
            </p:txBody>
          </p:sp>
          <p:pic>
            <p:nvPicPr>
              <p:cNvPr id="35" name="그림 34" descr="텍스트, 스크린샷, 폰트, 번호이(가) 표시된 사진&#10;&#10;자동 생성된 설명">
                <a:extLst>
                  <a:ext uri="{FF2B5EF4-FFF2-40B4-BE49-F238E27FC236}">
                    <a16:creationId xmlns:a16="http://schemas.microsoft.com/office/drawing/2014/main" id="{0CD9F00F-413E-77EA-5C6D-51A9B54627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4272"/>
              <a:stretch/>
            </p:blipFill>
            <p:spPr>
              <a:xfrm>
                <a:off x="4090930" y="1665720"/>
                <a:ext cx="3868227" cy="863901"/>
              </a:xfrm>
              <a:prstGeom prst="rect">
                <a:avLst/>
              </a:prstGeom>
            </p:spPr>
          </p:pic>
        </p:grpSp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194F81AF-01DF-A071-5B99-CF84C1EB887C}"/>
                </a:ext>
              </a:extLst>
            </p:cNvPr>
            <p:cNvSpPr/>
            <p:nvPr/>
          </p:nvSpPr>
          <p:spPr>
            <a:xfrm>
              <a:off x="5427916" y="2979249"/>
              <a:ext cx="1111229" cy="947988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57965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5A9D7F1-A02E-0BDD-F78C-177499FE8131}"/>
              </a:ext>
            </a:extLst>
          </p:cNvPr>
          <p:cNvSpPr>
            <a:spLocks noChangeAspect="1"/>
          </p:cNvSpPr>
          <p:nvPr/>
        </p:nvSpPr>
        <p:spPr>
          <a:xfrm>
            <a:off x="371062" y="208722"/>
            <a:ext cx="11449877" cy="64405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A2E2A8-0A6C-4D42-CBA6-EC349AF54D1B}"/>
              </a:ext>
            </a:extLst>
          </p:cNvPr>
          <p:cNvSpPr/>
          <p:nvPr/>
        </p:nvSpPr>
        <p:spPr>
          <a:xfrm>
            <a:off x="371062" y="5493026"/>
            <a:ext cx="11449876" cy="115625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8B3B81-DB72-6E95-5718-2FC093610FD8}"/>
              </a:ext>
            </a:extLst>
          </p:cNvPr>
          <p:cNvSpPr/>
          <p:nvPr/>
        </p:nvSpPr>
        <p:spPr>
          <a:xfrm>
            <a:off x="578115" y="421090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6E1C84-F43C-CB8C-F671-7EF3CF2D527B}"/>
              </a:ext>
            </a:extLst>
          </p:cNvPr>
          <p:cNvSpPr/>
          <p:nvPr/>
        </p:nvSpPr>
        <p:spPr>
          <a:xfrm>
            <a:off x="4923703" y="4953026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3D917F-96AB-4A47-C22D-3690C6800B7E}"/>
              </a:ext>
            </a:extLst>
          </p:cNvPr>
          <p:cNvSpPr/>
          <p:nvPr/>
        </p:nvSpPr>
        <p:spPr>
          <a:xfrm>
            <a:off x="8186557" y="3860605"/>
            <a:ext cx="540000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54D7A012-4ED9-06F2-79B5-6001AAD00AC7}"/>
              </a:ext>
            </a:extLst>
          </p:cNvPr>
          <p:cNvSpPr/>
          <p:nvPr/>
        </p:nvSpPr>
        <p:spPr>
          <a:xfrm>
            <a:off x="7015268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1FF7409-47DD-5A60-4BB6-11762560FC99}"/>
              </a:ext>
            </a:extLst>
          </p:cNvPr>
          <p:cNvSpPr/>
          <p:nvPr/>
        </p:nvSpPr>
        <p:spPr>
          <a:xfrm>
            <a:off x="4713512" y="3489544"/>
            <a:ext cx="722243" cy="128212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287C62E-E150-3E01-4455-12EDF13DA8F5}"/>
              </a:ext>
            </a:extLst>
          </p:cNvPr>
          <p:cNvSpPr/>
          <p:nvPr/>
        </p:nvSpPr>
        <p:spPr>
          <a:xfrm>
            <a:off x="3550145" y="4210904"/>
            <a:ext cx="722243" cy="1282122"/>
          </a:xfrm>
          <a:prstGeom prst="roundRect">
            <a:avLst/>
          </a:prstGeom>
          <a:solidFill>
            <a:schemeClr val="accent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FAA83AB-D190-FC3B-609B-DD3C6360ED47}"/>
              </a:ext>
            </a:extLst>
          </p:cNvPr>
          <p:cNvSpPr/>
          <p:nvPr/>
        </p:nvSpPr>
        <p:spPr>
          <a:xfrm>
            <a:off x="8032488" y="4747481"/>
            <a:ext cx="722243" cy="74554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8D54CBF-5AED-4B76-277D-05490FED432C}"/>
              </a:ext>
            </a:extLst>
          </p:cNvPr>
          <p:cNvCxnSpPr>
            <a:cxnSpLocks/>
          </p:cNvCxnSpPr>
          <p:nvPr/>
        </p:nvCxnSpPr>
        <p:spPr>
          <a:xfrm flipV="1">
            <a:off x="4320209" y="4210904"/>
            <a:ext cx="318052" cy="4141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68239AA-9829-F54D-6B5B-616914F31490}"/>
              </a:ext>
            </a:extLst>
          </p:cNvPr>
          <p:cNvCxnSpPr>
            <a:cxnSpLocks/>
          </p:cNvCxnSpPr>
          <p:nvPr/>
        </p:nvCxnSpPr>
        <p:spPr>
          <a:xfrm>
            <a:off x="7821935" y="4479192"/>
            <a:ext cx="229480" cy="2682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6DAA466F-51CF-41DD-B066-C2B6BB60C3AD}"/>
              </a:ext>
            </a:extLst>
          </p:cNvPr>
          <p:cNvGrpSpPr/>
          <p:nvPr/>
        </p:nvGrpSpPr>
        <p:grpSpPr>
          <a:xfrm>
            <a:off x="9690652" y="311427"/>
            <a:ext cx="2047462" cy="1455206"/>
            <a:chOff x="9690652" y="311427"/>
            <a:chExt cx="2047462" cy="1455206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503FC44-920F-AD69-F544-AC83322ABCDD}"/>
                </a:ext>
              </a:extLst>
            </p:cNvPr>
            <p:cNvSpPr txBox="1"/>
            <p:nvPr/>
          </p:nvSpPr>
          <p:spPr>
            <a:xfrm>
              <a:off x="9932504" y="311427"/>
              <a:ext cx="1563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&lt;</a:t>
              </a:r>
              <a:r>
                <a:rPr lang="ko-KR" altLang="en-US" b="1" dirty="0"/>
                <a:t>현재 순위</a:t>
              </a:r>
              <a:r>
                <a:rPr lang="en-US" altLang="ko-KR" b="1" dirty="0"/>
                <a:t>&gt;</a:t>
              </a:r>
              <a:endParaRPr lang="ko-KR" altLang="en-US" b="1" dirty="0"/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6F0F5621-E8F4-CD4D-18EC-B21C31BA0299}"/>
                </a:ext>
              </a:extLst>
            </p:cNvPr>
            <p:cNvGrpSpPr/>
            <p:nvPr/>
          </p:nvGrpSpPr>
          <p:grpSpPr>
            <a:xfrm>
              <a:off x="9690652" y="682717"/>
              <a:ext cx="2047462" cy="360000"/>
              <a:chOff x="9687339" y="685059"/>
              <a:chExt cx="2047462" cy="360000"/>
            </a:xfrm>
          </p:grpSpPr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06E15F87-BC22-A3B4-E70B-D7492CBF9F79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FC7F83CA-9F33-A1BA-5406-9EA7DCC0BCD2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You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직사각형 32">
                <a:extLst>
                  <a:ext uri="{FF2B5EF4-FFF2-40B4-BE49-F238E27FC236}">
                    <a16:creationId xmlns:a16="http://schemas.microsoft.com/office/drawing/2014/main" id="{9FA8DAE3-FD34-AE73-E5BC-4F65997A2538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123,000pt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2E5217A-127B-B16E-999D-5768BD079049}"/>
                </a:ext>
              </a:extLst>
            </p:cNvPr>
            <p:cNvGrpSpPr/>
            <p:nvPr/>
          </p:nvGrpSpPr>
          <p:grpSpPr>
            <a:xfrm>
              <a:off x="9690652" y="1044675"/>
              <a:ext cx="2047462" cy="360000"/>
              <a:chOff x="9687339" y="685059"/>
              <a:chExt cx="2047462" cy="360000"/>
            </a:xfrm>
          </p:grpSpPr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64B1ACD1-91AB-87B8-6F88-3A2B726DC7D0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2AB700E-F95B-7A75-B294-69A356FB497C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371E88EF-05D9-D6E5-0960-5A56B7AE136C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96,000pt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A718AF4C-AC9B-BE30-C0A6-3005B68FDF6C}"/>
                </a:ext>
              </a:extLst>
            </p:cNvPr>
            <p:cNvGrpSpPr/>
            <p:nvPr/>
          </p:nvGrpSpPr>
          <p:grpSpPr>
            <a:xfrm>
              <a:off x="9690652" y="1406633"/>
              <a:ext cx="2047462" cy="360000"/>
              <a:chOff x="9687339" y="685059"/>
              <a:chExt cx="2047462" cy="360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id="{70CBBD03-5033-2116-023E-4753EE016BC4}"/>
                  </a:ext>
                </a:extLst>
              </p:cNvPr>
              <p:cNvSpPr/>
              <p:nvPr/>
            </p:nvSpPr>
            <p:spPr>
              <a:xfrm>
                <a:off x="9687339" y="685059"/>
                <a:ext cx="324678" cy="36000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id="{10B3B6BC-2024-9A33-03B5-6EE04FEB6088}"/>
                  </a:ext>
                </a:extLst>
              </p:cNvPr>
              <p:cNvSpPr/>
              <p:nvPr/>
            </p:nvSpPr>
            <p:spPr>
              <a:xfrm>
                <a:off x="10012017" y="685059"/>
                <a:ext cx="556592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chemeClr val="tx1"/>
                    </a:solidFill>
                  </a:rPr>
                  <a:t>P2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2D6D39C2-0E00-6117-FBD7-023E9790A4B2}"/>
                  </a:ext>
                </a:extLst>
              </p:cNvPr>
              <p:cNvSpPr/>
              <p:nvPr/>
            </p:nvSpPr>
            <p:spPr>
              <a:xfrm>
                <a:off x="10508972" y="685059"/>
                <a:ext cx="1225829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ko-KR" sz="1400" dirty="0">
                    <a:solidFill>
                      <a:schemeClr val="tx1"/>
                    </a:solidFill>
                  </a:rPr>
                  <a:t>50,000pt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9D8AF46-93F6-0EA9-7A77-05957694D108}"/>
              </a:ext>
            </a:extLst>
          </p:cNvPr>
          <p:cNvSpPr/>
          <p:nvPr/>
        </p:nvSpPr>
        <p:spPr>
          <a:xfrm>
            <a:off x="4525617" y="503583"/>
            <a:ext cx="2676940" cy="5391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현재 점수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123,000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6753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135</Words>
  <Application>Microsoft Office PowerPoint</Application>
  <PresentationFormat>와이드스크린</PresentationFormat>
  <Paragraphs>93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2</cp:revision>
  <dcterms:created xsi:type="dcterms:W3CDTF">2025-02-01T06:36:31Z</dcterms:created>
  <dcterms:modified xsi:type="dcterms:W3CDTF">2025-02-04T19:50:53Z</dcterms:modified>
</cp:coreProperties>
</file>