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301" r:id="rId22"/>
    <p:sldId id="302" r:id="rId23"/>
    <p:sldId id="303" r:id="rId24"/>
    <p:sldId id="266" r:id="rId25"/>
    <p:sldId id="285" r:id="rId26"/>
    <p:sldId id="298" r:id="rId27"/>
    <p:sldId id="286" r:id="rId28"/>
    <p:sldId id="267" r:id="rId29"/>
    <p:sldId id="268" r:id="rId30"/>
    <p:sldId id="304" r:id="rId31"/>
    <p:sldId id="289" r:id="rId32"/>
    <p:sldId id="290" r:id="rId33"/>
    <p:sldId id="291" r:id="rId34"/>
    <p:sldId id="292" r:id="rId35"/>
    <p:sldId id="276" r:id="rId36"/>
    <p:sldId id="275" r:id="rId37"/>
    <p:sldId id="287" r:id="rId38"/>
    <p:sldId id="288" r:id="rId39"/>
    <p:sldId id="284" r:id="rId40"/>
    <p:sldId id="294" r:id="rId41"/>
    <p:sldId id="296" r:id="rId42"/>
    <p:sldId id="30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5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0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282DBC-17BA-A849-BD55-23C1C012A3DA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3704454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8610600" y="2584135"/>
              <a:ext cx="553220" cy="931349"/>
            </a:xfrm>
            <a:prstGeom prst="rect">
              <a:avLst/>
            </a:prstGeom>
          </p:spPr>
        </p:pic>
        <p:pic>
          <p:nvPicPr>
            <p:cNvPr id="17" name="그림 1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77953F-9883-9360-0BDE-58A729C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599" y="1521798"/>
              <a:ext cx="849277" cy="606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D4CBF-F7A4-7C88-B4DE-93ECF7653A61}"/>
                </a:ext>
              </a:extLst>
            </p:cNvPr>
            <p:cNvSpPr txBox="1"/>
            <p:nvPr/>
          </p:nvSpPr>
          <p:spPr>
            <a:xfrm>
              <a:off x="10007070" y="33331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시즌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B4DD0F-9B8D-B21E-D362-F0D310C7B114}"/>
                </a:ext>
              </a:extLst>
            </p:cNvPr>
            <p:cNvGrpSpPr/>
            <p:nvPr/>
          </p:nvGrpSpPr>
          <p:grpSpPr>
            <a:xfrm>
              <a:off x="6279244" y="2203684"/>
              <a:ext cx="1495074" cy="1692250"/>
              <a:chOff x="6171310" y="2150880"/>
              <a:chExt cx="1495074" cy="16922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EFC5882-7080-191D-22E6-9493E3732B0B}"/>
                  </a:ext>
                </a:extLst>
              </p:cNvPr>
              <p:cNvSpPr/>
              <p:nvPr/>
            </p:nvSpPr>
            <p:spPr>
              <a:xfrm>
                <a:off x="6171310" y="2150880"/>
                <a:ext cx="1495074" cy="16922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D1279-6153-8D91-535F-95E7AD69B631}"/>
                  </a:ext>
                </a:extLst>
              </p:cNvPr>
              <p:cNvSpPr txBox="1"/>
              <p:nvPr/>
            </p:nvSpPr>
            <p:spPr>
              <a:xfrm>
                <a:off x="6491487" y="2995390"/>
                <a:ext cx="819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순위 </a:t>
                </a:r>
                <a:r>
                  <a:rPr lang="en-US" altLang="ko-KR" sz="1200" dirty="0"/>
                  <a:t>:2</a:t>
                </a:r>
                <a:r>
                  <a:rPr lang="ko-KR" altLang="en-US" sz="12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6E9D-211F-0491-92F5-9C4E17E5D722}"/>
                  </a:ext>
                </a:extLst>
              </p:cNvPr>
              <p:cNvSpPr txBox="1"/>
              <p:nvPr/>
            </p:nvSpPr>
            <p:spPr>
              <a:xfrm>
                <a:off x="6497899" y="3293161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승점 </a:t>
                </a:r>
                <a:r>
                  <a:rPr lang="en-US" altLang="ko-KR" sz="1000" dirty="0"/>
                  <a:t>: 2055</a:t>
                </a:r>
                <a:endParaRPr lang="ko-KR" altLang="en-US" sz="10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455F99-7228-174C-32CD-C708743BD7FA}"/>
                  </a:ext>
                </a:extLst>
              </p:cNvPr>
              <p:cNvSpPr/>
              <p:nvPr/>
            </p:nvSpPr>
            <p:spPr>
              <a:xfrm>
                <a:off x="6556713" y="2229242"/>
                <a:ext cx="689003" cy="520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티어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B4FA06-3BEF-0696-C15D-686064C08F12}"/>
                  </a:ext>
                </a:extLst>
              </p:cNvPr>
              <p:cNvSpPr txBox="1"/>
              <p:nvPr/>
            </p:nvSpPr>
            <p:spPr>
              <a:xfrm>
                <a:off x="6171311" y="3479782"/>
                <a:ext cx="1495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 최고 점수 </a:t>
                </a:r>
                <a:r>
                  <a:rPr lang="en-US" altLang="ko-KR" sz="1000" dirty="0"/>
                  <a:t>: 78000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F9986-47F3-8C3C-D0F8-7D49A74375B7}"/>
                  </a:ext>
                </a:extLst>
              </p:cNvPr>
              <p:cNvSpPr txBox="1"/>
              <p:nvPr/>
            </p:nvSpPr>
            <p:spPr>
              <a:xfrm>
                <a:off x="6473854" y="2749786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/>
                  <a:t>티어</a:t>
                </a:r>
                <a:r>
                  <a:rPr lang="ko-KR" altLang="en-US" sz="1200" b="1" dirty="0"/>
                  <a:t> 이름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28580B-CCC4-0DCB-51EA-1481F6C0E760}"/>
                </a:ext>
              </a:extLst>
            </p:cNvPr>
            <p:cNvSpPr/>
            <p:nvPr/>
          </p:nvSpPr>
          <p:spPr>
            <a:xfrm>
              <a:off x="9661818" y="1724313"/>
              <a:ext cx="1607136" cy="2692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00:00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FC4758-F7CF-DFE1-A3D2-E27D610B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4493" y="1767964"/>
              <a:ext cx="198000" cy="180000"/>
            </a:xfrm>
            <a:prstGeom prst="rect">
              <a:avLst/>
            </a:prstGeom>
          </p:spPr>
        </p:pic>
        <p:pic>
          <p:nvPicPr>
            <p:cNvPr id="40" name="그림 39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170DF10-DEE0-B17E-93F6-A8F49493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940" y="1767964"/>
              <a:ext cx="198000" cy="180000"/>
            </a:xfrm>
            <a:prstGeom prst="rect">
              <a:avLst/>
            </a:prstGeom>
          </p:spPr>
        </p:pic>
        <p:pic>
          <p:nvPicPr>
            <p:cNvPr id="41" name="그림 40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469ADC-5A09-3B04-9972-01F4086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386" y="1767964"/>
              <a:ext cx="198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점수를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D2C701-9173-C7EA-0BBC-B807ECC46944}"/>
              </a:ext>
            </a:extLst>
          </p:cNvPr>
          <p:cNvGrpSpPr/>
          <p:nvPr/>
        </p:nvGrpSpPr>
        <p:grpSpPr>
          <a:xfrm>
            <a:off x="821226" y="1661850"/>
            <a:ext cx="10549548" cy="2588447"/>
            <a:chOff x="430696" y="2062751"/>
            <a:chExt cx="10549548" cy="258844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CED094-B26D-AC6E-922C-E355C80B0E66}"/>
                </a:ext>
              </a:extLst>
            </p:cNvPr>
            <p:cNvGrpSpPr/>
            <p:nvPr/>
          </p:nvGrpSpPr>
          <p:grpSpPr>
            <a:xfrm>
              <a:off x="430696" y="2062751"/>
              <a:ext cx="4647947" cy="2588447"/>
              <a:chOff x="3193774" y="1552857"/>
              <a:chExt cx="5804452" cy="3232506"/>
            </a:xfrm>
          </p:grpSpPr>
          <p:pic>
            <p:nvPicPr>
              <p:cNvPr id="4" name="그림 3" descr="스크린샷, 멀티미디어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F5FCE0B-9E8B-F0CD-3632-63DEAE54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4" t="6357"/>
              <a:stretch/>
            </p:blipFill>
            <p:spPr>
              <a:xfrm>
                <a:off x="3193774" y="1552857"/>
                <a:ext cx="5804452" cy="3232506"/>
              </a:xfrm>
              <a:prstGeom prst="rect">
                <a:avLst/>
              </a:prstGeom>
            </p:spPr>
          </p:pic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B0E073D-CB43-E96B-8889-7C3FB4991207}"/>
                  </a:ext>
                </a:extLst>
              </p:cNvPr>
              <p:cNvSpPr/>
              <p:nvPr/>
            </p:nvSpPr>
            <p:spPr>
              <a:xfrm>
                <a:off x="3445565" y="1810763"/>
                <a:ext cx="5300870" cy="2716695"/>
              </a:xfrm>
              <a:prstGeom prst="roundRect">
                <a:avLst>
                  <a:gd name="adj" fmla="val 15448"/>
                </a:avLst>
              </a:prstGeom>
              <a:solidFill>
                <a:schemeClr val="bg2">
                  <a:lumMod val="50000"/>
                  <a:alpha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B6620-8909-3D4D-95AE-B1A5F78C9FDE}"/>
                  </a:ext>
                </a:extLst>
              </p:cNvPr>
              <p:cNvSpPr txBox="1"/>
              <p:nvPr/>
            </p:nvSpPr>
            <p:spPr>
              <a:xfrm>
                <a:off x="5262945" y="2984444"/>
                <a:ext cx="1666110" cy="461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Time Over!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8726119-2367-03DD-E562-F42056F88B1F}"/>
                </a:ext>
              </a:extLst>
            </p:cNvPr>
            <p:cNvSpPr/>
            <p:nvPr/>
          </p:nvSpPr>
          <p:spPr>
            <a:xfrm>
              <a:off x="5360504" y="3081130"/>
              <a:ext cx="655983" cy="70898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81880A-4796-D017-E9FA-9C317097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6332297" y="2062751"/>
              <a:ext cx="4647947" cy="2588447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B2C3C71-AB82-3FB8-A154-84A68E5E1B56}"/>
                </a:ext>
              </a:extLst>
            </p:cNvPr>
            <p:cNvSpPr/>
            <p:nvPr/>
          </p:nvSpPr>
          <p:spPr>
            <a:xfrm>
              <a:off x="6533920" y="2269271"/>
              <a:ext cx="4244701" cy="2175408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A8E36E0-5FC0-E3E6-B2CD-D09A10EFCB2D}"/>
                </a:ext>
              </a:extLst>
            </p:cNvPr>
            <p:cNvSpPr/>
            <p:nvPr/>
          </p:nvSpPr>
          <p:spPr>
            <a:xfrm>
              <a:off x="7755579" y="2757314"/>
              <a:ext cx="1801383" cy="11993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결과 발표</a:t>
              </a:r>
              <a:r>
                <a:rPr lang="en-US" altLang="ko-KR" dirty="0"/>
                <a:t>]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200" dirty="0"/>
                <a:t>1</a:t>
              </a:r>
              <a:r>
                <a:rPr lang="ko-KR" altLang="en-US" sz="1200" dirty="0"/>
                <a:t>등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유저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OOO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</a:t>
              </a:r>
              <a:r>
                <a:rPr lang="en-US" altLang="ko-KR" sz="1200" dirty="0" err="1"/>
                <a:t>xxxx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E249A66-D1F7-F8C1-475D-076AEF4A9585}"/>
                </a:ext>
              </a:extLst>
            </p:cNvPr>
            <p:cNvSpPr/>
            <p:nvPr/>
          </p:nvSpPr>
          <p:spPr>
            <a:xfrm>
              <a:off x="9634330" y="4008783"/>
              <a:ext cx="967409" cy="3445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2434</Words>
  <Application>Microsoft Office PowerPoint</Application>
  <PresentationFormat>와이드스크린</PresentationFormat>
  <Paragraphs>688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155</cp:revision>
  <dcterms:created xsi:type="dcterms:W3CDTF">2025-01-31T13:33:14Z</dcterms:created>
  <dcterms:modified xsi:type="dcterms:W3CDTF">2025-02-23T06:07:20Z</dcterms:modified>
</cp:coreProperties>
</file>