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95" r:id="rId19"/>
    <p:sldId id="280" r:id="rId20"/>
    <p:sldId id="281" r:id="rId21"/>
    <p:sldId id="260" r:id="rId22"/>
    <p:sldId id="272" r:id="rId23"/>
    <p:sldId id="261" r:id="rId24"/>
    <p:sldId id="266" r:id="rId25"/>
    <p:sldId id="267" r:id="rId26"/>
    <p:sldId id="263" r:id="rId27"/>
    <p:sldId id="282" r:id="rId28"/>
    <p:sldId id="278" r:id="rId29"/>
    <p:sldId id="264" r:id="rId30"/>
    <p:sldId id="265" r:id="rId31"/>
    <p:sldId id="262" r:id="rId32"/>
    <p:sldId id="283" r:id="rId33"/>
    <p:sldId id="284" r:id="rId34"/>
    <p:sldId id="256" r:id="rId35"/>
    <p:sldId id="286" r:id="rId36"/>
    <p:sldId id="287" r:id="rId37"/>
    <p:sldId id="288" r:id="rId38"/>
    <p:sldId id="271" r:id="rId39"/>
    <p:sldId id="293" r:id="rId40"/>
    <p:sldId id="29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61D47D9D-7F95-7EED-1D87-2F843746E5CD}"/>
              </a:ext>
            </a:extLst>
          </p:cNvPr>
          <p:cNvSpPr/>
          <p:nvPr/>
        </p:nvSpPr>
        <p:spPr>
          <a:xfrm>
            <a:off x="1305339" y="2888974"/>
            <a:ext cx="1828800" cy="669235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해당 이미지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x</a:t>
            </a:r>
            <a:r>
              <a:rPr lang="ko-KR" altLang="en-US" sz="1200" dirty="0">
                <a:solidFill>
                  <a:schemeClr val="tx1"/>
                </a:solidFill>
              </a:rPr>
              <a:t>축 스케일 </a:t>
            </a:r>
            <a:r>
              <a:rPr lang="en-US" altLang="ko-KR" sz="1200" dirty="0">
                <a:solidFill>
                  <a:schemeClr val="tx1"/>
                </a:solidFill>
              </a:rPr>
              <a:t>0.75</a:t>
            </a:r>
            <a:r>
              <a:rPr lang="ko-KR" altLang="en-US" sz="1200" dirty="0">
                <a:solidFill>
                  <a:schemeClr val="tx1"/>
                </a:solidFill>
              </a:rPr>
              <a:t>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조정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AE5BA53-7421-C94C-E847-10CF70157E2E}"/>
              </a:ext>
            </a:extLst>
          </p:cNvPr>
          <p:cNvSpPr/>
          <p:nvPr/>
        </p:nvSpPr>
        <p:spPr>
          <a:xfrm>
            <a:off x="3353098" y="5115411"/>
            <a:ext cx="1477320" cy="547378"/>
          </a:xfrm>
          <a:prstGeom prst="wedgeRectCallout">
            <a:avLst>
              <a:gd name="adj1" fmla="val 66448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확인 버튼 </a:t>
            </a:r>
            <a:r>
              <a:rPr lang="ko-KR" altLang="en-US" sz="1200" dirty="0" err="1">
                <a:solidFill>
                  <a:schemeClr val="tx1"/>
                </a:solidFill>
              </a:rPr>
              <a:t>뒷</a:t>
            </a:r>
            <a:r>
              <a:rPr lang="ko-KR" altLang="en-US" sz="1200" dirty="0">
                <a:solidFill>
                  <a:schemeClr val="tx1"/>
                </a:solidFill>
              </a:rPr>
              <a:t> 배경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CFDDD9-C254-1643-8577-D31EAF0A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74" y="483389"/>
            <a:ext cx="3524073" cy="5706596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73A1E9D-C093-C286-9C71-9D379D031619}"/>
              </a:ext>
            </a:extLst>
          </p:cNvPr>
          <p:cNvSpPr/>
          <p:nvPr/>
        </p:nvSpPr>
        <p:spPr>
          <a:xfrm>
            <a:off x="2723321" y="2246244"/>
            <a:ext cx="2047461" cy="669235"/>
          </a:xfrm>
          <a:prstGeom prst="wedgeRectCallout">
            <a:avLst>
              <a:gd name="adj1" fmla="val 57063"/>
              <a:gd name="adj2" fmla="val -22648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폰트 사이즈 </a:t>
            </a:r>
            <a:r>
              <a:rPr lang="en-US" altLang="ko-KR" sz="1200" dirty="0">
                <a:solidFill>
                  <a:schemeClr val="tx1"/>
                </a:solidFill>
              </a:rPr>
              <a:t>25</a:t>
            </a:r>
            <a:r>
              <a:rPr lang="ko-KR" altLang="en-US" sz="1200" dirty="0">
                <a:solidFill>
                  <a:schemeClr val="tx1"/>
                </a:solidFill>
              </a:rPr>
              <a:t>로 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한 줄에 최대 </a:t>
            </a: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자로 수정</a:t>
            </a:r>
          </a:p>
        </p:txBody>
      </p:sp>
    </p:spTree>
    <p:extLst>
      <p:ext uri="{BB962C8B-B14F-4D97-AF65-F5344CB8AC3E}">
        <p14:creationId xmlns:p14="http://schemas.microsoft.com/office/powerpoint/2010/main" val="319232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23008" y="721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4288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71AF374-ED4C-3136-4237-FCF267B7E4F4}"/>
              </a:ext>
            </a:extLst>
          </p:cNvPr>
          <p:cNvSpPr/>
          <p:nvPr/>
        </p:nvSpPr>
        <p:spPr>
          <a:xfrm>
            <a:off x="5145431" y="5639334"/>
            <a:ext cx="1663148" cy="389827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4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576896" y="7215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51219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051111" y="721521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53783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649372" cy="1262040"/>
                <a:chOff x="6676246" y="2369205"/>
                <a:chExt cx="1649372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635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만화 영화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62BBA7-E416-A50C-AA95-533EF0392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8" y="237199"/>
            <a:ext cx="11181329" cy="628949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3FBEE7-126C-C920-12AA-3E76C53DE0C9}"/>
              </a:ext>
            </a:extLst>
          </p:cNvPr>
          <p:cNvGrpSpPr/>
          <p:nvPr/>
        </p:nvGrpSpPr>
        <p:grpSpPr>
          <a:xfrm rot="5400000">
            <a:off x="2387377" y="3462741"/>
            <a:ext cx="3560730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67C0B4-C504-32AE-9462-C4C1C8022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73EB01A-FC1A-8A97-CC08-CDF59DBE7B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94EE82-37F9-3A79-5641-0F869D23AFB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CB376-FCC4-AD98-AFA0-4EE6840D06C2}"/>
              </a:ext>
            </a:extLst>
          </p:cNvPr>
          <p:cNvSpPr txBox="1"/>
          <p:nvPr/>
        </p:nvSpPr>
        <p:spPr>
          <a:xfrm>
            <a:off x="4291769" y="34021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94588C-2EB7-F101-DAA7-1C6DB958818F}"/>
              </a:ext>
            </a:extLst>
          </p:cNvPr>
          <p:cNvGrpSpPr/>
          <p:nvPr/>
        </p:nvGrpSpPr>
        <p:grpSpPr>
          <a:xfrm rot="10800000">
            <a:off x="868893" y="5358616"/>
            <a:ext cx="3174818" cy="248054"/>
            <a:chOff x="1541725" y="1547461"/>
            <a:chExt cx="1635420" cy="24805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0E6A766-B5A1-FFEB-F5A0-8474C93E1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B9C902-7D7B-6B8A-55A2-8569511A32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E202ADE-E72D-0B78-8052-4E82CCAAF41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F6B02D-5DD6-E3EE-8509-9C197DCBE22B}"/>
              </a:ext>
            </a:extLst>
          </p:cNvPr>
          <p:cNvSpPr txBox="1"/>
          <p:nvPr/>
        </p:nvSpPr>
        <p:spPr>
          <a:xfrm>
            <a:off x="2174019" y="55981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4CC5-076A-D18F-AACE-C01E38A2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43FCA2-5E4D-DC57-E402-C94A8FCD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2" y="226051"/>
            <a:ext cx="11121017" cy="62567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5B2B59-7F73-0085-CF8A-1282A57C9D9B}"/>
              </a:ext>
            </a:extLst>
          </p:cNvPr>
          <p:cNvGrpSpPr/>
          <p:nvPr/>
        </p:nvGrpSpPr>
        <p:grpSpPr>
          <a:xfrm rot="5400000">
            <a:off x="2126571" y="3247825"/>
            <a:ext cx="2996647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727497-9C8E-4645-D9C1-A26B233D3E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B30EC5-AF09-FAC3-B1F7-DE53A73D22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4591E74-F895-8805-6193-319611339D3C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4DD151-C292-CB3F-1AD1-CB4CE85EE299}"/>
              </a:ext>
            </a:extLst>
          </p:cNvPr>
          <p:cNvSpPr txBox="1"/>
          <p:nvPr/>
        </p:nvSpPr>
        <p:spPr>
          <a:xfrm>
            <a:off x="2998303" y="31871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328086-C23D-1082-7931-47B0858EF92C}"/>
              </a:ext>
            </a:extLst>
          </p:cNvPr>
          <p:cNvGrpSpPr/>
          <p:nvPr/>
        </p:nvGrpSpPr>
        <p:grpSpPr>
          <a:xfrm>
            <a:off x="3682661" y="4882544"/>
            <a:ext cx="4864991" cy="248054"/>
            <a:chOff x="1541725" y="1547461"/>
            <a:chExt cx="1635420" cy="24805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E081186-48CF-88F1-C180-92995080AB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C1E28D-6467-2D18-C62D-1D716A1897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131934-9B53-08D3-B9D2-80A4AF97EF5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0983A9-607A-F915-3C59-6E8FA007DA4B}"/>
              </a:ext>
            </a:extLst>
          </p:cNvPr>
          <p:cNvSpPr txBox="1"/>
          <p:nvPr/>
        </p:nvSpPr>
        <p:spPr>
          <a:xfrm>
            <a:off x="5889634" y="49960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450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1034</Words>
  <Application>Microsoft Office PowerPoint</Application>
  <PresentationFormat>와이드스크린</PresentationFormat>
  <Paragraphs>509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Galmuri11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47</cp:revision>
  <dcterms:created xsi:type="dcterms:W3CDTF">2025-02-01T06:36:31Z</dcterms:created>
  <dcterms:modified xsi:type="dcterms:W3CDTF">2025-02-23T07:25:56Z</dcterms:modified>
</cp:coreProperties>
</file>