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71" r:id="rId3"/>
    <p:sldId id="269" r:id="rId4"/>
    <p:sldId id="270" r:id="rId5"/>
    <p:sldId id="268" r:id="rId6"/>
    <p:sldId id="273" r:id="rId7"/>
    <p:sldId id="274" r:id="rId8"/>
    <p:sldId id="275" r:id="rId9"/>
    <p:sldId id="276" r:id="rId10"/>
    <p:sldId id="277" r:id="rId11"/>
    <p:sldId id="258" r:id="rId12"/>
    <p:sldId id="259" r:id="rId13"/>
    <p:sldId id="260" r:id="rId14"/>
    <p:sldId id="272" r:id="rId15"/>
    <p:sldId id="261" r:id="rId16"/>
    <p:sldId id="266" r:id="rId17"/>
    <p:sldId id="267" r:id="rId18"/>
    <p:sldId id="263" r:id="rId19"/>
    <p:sldId id="278" r:id="rId20"/>
    <p:sldId id="264" r:id="rId21"/>
    <p:sldId id="265" r:id="rId22"/>
    <p:sldId id="262" r:id="rId23"/>
    <p:sldId id="256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95D9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7C18C-424A-405D-A330-3E94CEE48B39}" type="datetimeFigureOut">
              <a:rPr lang="ko-KR" altLang="en-US" smtClean="0"/>
              <a:t>2025-02-15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4C9C0-E21F-439C-A28A-7CDE9E854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593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4C9C0-E21F-439C-A28A-7CDE9E85435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012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918E9-C1B8-10B9-A0CC-213FC3E95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8BA7F82-CCCC-980D-A975-811EDA7140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8B7170C-4B1D-4CE4-47D6-3D3D4A19A4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0D25D7-1A28-1AF8-4E3E-ED80FC354A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4C9C0-E21F-439C-A28A-7CDE9E85435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780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BB3CE-795C-D8CB-713C-CD41BFE76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1529B6-CBF4-0CBE-7D0C-C95B9EE75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8C07C-147F-43FB-DE6D-A2C89ED0F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261368-443F-C5C5-0F22-5C3FE902D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7517A6-13B4-06C5-2ACA-68851419C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47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71528-1E31-0962-C648-4BE17DE3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166AE1-EEF8-0D74-A4AD-8027CEB50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A68894-4791-0D93-58E8-5AD82C42E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F13781-5B14-1462-A81A-C6ECBB51A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84B64D-C41E-18F5-07CF-F5AD179BF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66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42F2D5-AF1E-4A7C-A4F8-A0B4E2C9F6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CC11EB-9CF9-2C5C-677E-E6CBAD087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C7F86C-17EA-333C-9F68-94E52EBB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714063-45BE-9848-05A5-AC7D7BB97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891447-5CA5-88E2-D625-50722EB0B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720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0A9DE-B97B-F2A9-7F85-833B6F2E9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35C4C1-4FF3-1C86-15B2-048ADA948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42022C-57F0-0CD4-D379-3560A32F7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6C5512-E176-1218-231B-FEE59390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0ECDAE-9782-98CF-0394-588A2574C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69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AD8EA-AE6E-D7E1-32C1-084213565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34F89F-DB23-5F07-1DBB-A0E9B5A1D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1B7205-5145-5F1D-4B70-FAFD82E0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6BE24F-FFD4-E952-9EF6-D5CC13F7F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FA98D2-C60D-DE18-3CE0-E7D40589F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462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1FF53-A0B9-2620-0E41-B27DC8A71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250851-54CB-4EC8-BEB2-849CC08787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82096C-25F9-DB2F-EB7E-A7A8EA6F7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388215-07C5-33F3-704A-7ED15E9C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1C1F23-958F-5BF7-69E2-0F532B964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01C97C-E100-5C1C-FDF7-57E43C55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79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0DD0C-2B9C-C42D-F964-5CABD1930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B90318-650D-5335-C3E6-35C840CD9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B67EBF-BF77-E819-5396-3DB609154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166C53-CD27-8149-F5EB-E46FEDA810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8AEED6-244E-80D5-F435-702517371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31C7F0-47AA-7002-C17D-002524A2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B931EF-14A5-3CBB-994D-E20A3B384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7CFF7F-CDA1-13BB-0261-345E1C7E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421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F4860-0D08-CE70-476B-D69502F97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789DA1-307F-8E87-DCBB-6ED34D35C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EB5C75-0C04-0087-84A6-EAB6A149E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AC7F79-F2CC-22E5-8248-9E6A73786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078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8AFDA8-3F88-B253-5515-1D3883926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74A5ED-A562-9970-BA1F-BF117CA32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5B1CE4-1338-9609-04E1-A58158727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63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A68B6-9611-A626-BE71-CE1B65DBC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A57A10-D84A-238F-2397-E9DD5C57F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9BB44F-54EF-F44C-9D49-AE7CFD772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427E77-3497-DD2B-0D02-CA3396A10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2E1ED7-0C56-497C-6DBC-1A16D0402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850D7C-25DB-63C7-AB6A-59403696E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95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36F35-17B5-3DAC-E4BB-788518724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276FA6-B543-E5DD-6583-DBEC961A7E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B3CA85-39FE-69C3-93C1-75193D2AD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967B14-8C1A-19A4-2D21-9ABA3A36A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2596B7-2054-723E-7F97-A255F0860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0EB69-DFC6-E489-6CFD-486A6AEA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324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A48C3C-BA3A-A6C8-98D3-FC693A5E1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B52795-B4AF-16D1-93F0-F587D4EAA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ED19DA-960A-52D7-A9E4-41B944520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51FDC7-0CF3-4127-99F5-543E4DDB1909}" type="datetimeFigureOut">
              <a:rPr lang="ko-KR" altLang="en-US" smtClean="0"/>
              <a:t>2025-02-15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8500B5-441C-2CF1-5C70-A8EF80443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9F5832-B8B7-E3EB-B955-239B5FD0F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77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0.sv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1FF4F-C589-3335-1309-45FC06F2F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79AE72E-BAD1-5EE5-F1F5-5524EEA8918B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9D5F10-AB09-3DEE-BBDD-F13C5BF85B72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005AA3F-AE48-90DB-6CD4-26EA75CABAFB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CC417FF9-1D6C-8D8B-00BC-F8878EE892BB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D86E1DC4-3E1F-D740-EC14-7DE9627E8A35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8DE9E5E3-738C-B821-6AA2-9131F352BA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52B5E472-47E7-6698-13C2-50D8D6134660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BA2F94E6-6911-B66C-714C-0795375918E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9CBDEF12-4185-B417-62A0-4A05D9EC361D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2E89161-F857-5FAC-F662-FAFE9FF39D00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94C3FD4-6D5F-E9A7-F748-56E21036818D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5DD25801-8B2A-034A-63DD-8BE8D3274DF4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9C9176F6-DFFE-C0C0-E57A-D0B02B074272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8FE467C0-0C27-BD9F-74F9-154F0A2769DC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ECE3F082-6D46-7F97-850F-2AAE5F370AC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C7798078-7149-832F-FEC0-B350FA17293C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5D7FC6D2-3305-7E67-05F4-1BC087191953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5BEBA123-F5FF-BA63-3923-EAC099CF6702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0E655394-6884-EE6E-CEA6-3FBC4F36AC71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76B4A2BE-48E1-D71E-F63B-2E832A4FB2E8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F6587ECC-D72A-F89D-6B6F-37E9D725F2D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C30E6E97-52E8-9D1C-345E-31D7B08D4CE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C398EAA0-949B-85C3-075B-AF5A709B762E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6FB67B2-540F-AAC9-6316-347DB142EAC1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6FC3A77-8580-2E61-B302-223A0879ED5D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A7A0527-8107-3AB2-893B-89D851282DFB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610C280-A1BC-690B-C90E-60B0336EA9C1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622FC4A2-050A-A016-1B80-A4D52B887C3E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5669411B-7D91-F0B2-9224-50FB1F69E985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2" name="그림 21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4548A64E-C15A-6F16-1BA5-88BDAA5CA2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ECBCBF3B-1B9D-6654-7856-081926D94032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5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5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5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….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64142CA6-C871-D90D-35EB-7D8F456B60F7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27D79A3F-A974-74C7-67A9-CFBEE4F6E85A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0B610030-40BA-954C-684C-6205A6BFE07F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B5C55E5-2044-A4F0-B318-9AF10411A914}"/>
              </a:ext>
            </a:extLst>
          </p:cNvPr>
          <p:cNvGrpSpPr/>
          <p:nvPr/>
        </p:nvGrpSpPr>
        <p:grpSpPr>
          <a:xfrm>
            <a:off x="2816087" y="1327300"/>
            <a:ext cx="6546574" cy="248054"/>
            <a:chOff x="1541725" y="1547461"/>
            <a:chExt cx="1635420" cy="248054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814657A9-9F17-2CFC-462A-10E0EB80852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5540DC0F-D57E-4951-A92E-369248393C5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7F30607-4113-B4CB-0D45-F3139DC1CF74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0A03DB8-AD04-BB12-561B-96355E254F84}"/>
              </a:ext>
            </a:extLst>
          </p:cNvPr>
          <p:cNvSpPr txBox="1"/>
          <p:nvPr/>
        </p:nvSpPr>
        <p:spPr>
          <a:xfrm>
            <a:off x="5833588" y="114263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960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7EBD245-5F0B-F9E2-E5CE-2028F8AE15EE}"/>
              </a:ext>
            </a:extLst>
          </p:cNvPr>
          <p:cNvGrpSpPr/>
          <p:nvPr/>
        </p:nvGrpSpPr>
        <p:grpSpPr>
          <a:xfrm rot="5400000">
            <a:off x="804666" y="3324025"/>
            <a:ext cx="3745396" cy="248054"/>
            <a:chOff x="1541725" y="1547461"/>
            <a:chExt cx="1635420" cy="248054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4F0AD03-7518-7D35-7D90-AEFF6087D39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EFDCB142-B153-818D-7027-FC8142C8ADC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F5A07189-F3A6-8C74-29AA-7E49DB5FC9E2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30404A7F-0E47-72A7-082D-2F0274B65723}"/>
              </a:ext>
            </a:extLst>
          </p:cNvPr>
          <p:cNvSpPr txBox="1"/>
          <p:nvPr/>
        </p:nvSpPr>
        <p:spPr>
          <a:xfrm>
            <a:off x="2096473" y="326338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720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6CD8608-D541-B381-570E-C49C11CA640C}"/>
              </a:ext>
            </a:extLst>
          </p:cNvPr>
          <p:cNvSpPr txBox="1"/>
          <p:nvPr/>
        </p:nvSpPr>
        <p:spPr>
          <a:xfrm>
            <a:off x="5736780" y="526378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880</a:t>
            </a:r>
            <a:endParaRPr lang="ko-KR" altLang="en-US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83DB2FC7-FE08-D358-C1E6-C9823107C90A}"/>
              </a:ext>
            </a:extLst>
          </p:cNvPr>
          <p:cNvGrpSpPr/>
          <p:nvPr/>
        </p:nvGrpSpPr>
        <p:grpSpPr>
          <a:xfrm>
            <a:off x="3044687" y="5137578"/>
            <a:ext cx="6145693" cy="248054"/>
            <a:chOff x="1541725" y="1547461"/>
            <a:chExt cx="1635420" cy="248054"/>
          </a:xfrm>
        </p:grpSpPr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1B068732-7F41-40DF-AB55-FA483A0D235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466B24E8-F22B-9BED-CAFF-EFC1A85EFD4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1CA1CF29-C7AF-A21C-E0CF-75D2E210E1C5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0B0A11F2-824C-A15E-0369-DF24207E6AC5}"/>
              </a:ext>
            </a:extLst>
          </p:cNvPr>
          <p:cNvGrpSpPr/>
          <p:nvPr/>
        </p:nvGrpSpPr>
        <p:grpSpPr>
          <a:xfrm rot="5400000">
            <a:off x="7590664" y="3302490"/>
            <a:ext cx="3440593" cy="248054"/>
            <a:chOff x="1541725" y="1547461"/>
            <a:chExt cx="1635420" cy="248054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6859792E-360B-0955-D1C3-EF5B078A25C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C1DCBD0C-7F87-7204-6BDD-5B236A360A9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0CA5F091-BE6D-AE9B-E048-3CF4FD77699E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6809F516-07E1-7525-3293-B1DC0E03EEEC}"/>
              </a:ext>
            </a:extLst>
          </p:cNvPr>
          <p:cNvSpPr txBox="1"/>
          <p:nvPr/>
        </p:nvSpPr>
        <p:spPr>
          <a:xfrm>
            <a:off x="9332314" y="324185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675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455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C85E7-6F0A-3B36-43B5-745E167BF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4786AB63-6F99-176B-68D3-2040E2649D27}"/>
              </a:ext>
            </a:extLst>
          </p:cNvPr>
          <p:cNvGrpSpPr/>
          <p:nvPr/>
        </p:nvGrpSpPr>
        <p:grpSpPr>
          <a:xfrm>
            <a:off x="8166948" y="1662195"/>
            <a:ext cx="1620000" cy="2808000"/>
            <a:chOff x="4350319" y="516834"/>
            <a:chExt cx="3256428" cy="5664350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4F257089-0C3C-B6CA-DB25-5FAEC3A95C01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A55D89FD-8963-0F24-7E63-AEF7DC44F4A9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38" name="사각형: 둥근 모서리 37">
                  <a:extLst>
                    <a:ext uri="{FF2B5EF4-FFF2-40B4-BE49-F238E27FC236}">
                      <a16:creationId xmlns:a16="http://schemas.microsoft.com/office/drawing/2014/main" id="{5F9F357E-5742-DEF2-F856-2A79E9F2CEFF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44787717-D5CE-7ADA-182B-8AC685DDA851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</p:grp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40587862-8DD8-9A7E-151A-E76BA3B351C4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0" name="말풍선: 사각형 19">
              <a:extLst>
                <a:ext uri="{FF2B5EF4-FFF2-40B4-BE49-F238E27FC236}">
                  <a16:creationId xmlns:a16="http://schemas.microsoft.com/office/drawing/2014/main" id="{BF5AE076-BC01-154B-3B12-5D3055693BD8}"/>
                </a:ext>
              </a:extLst>
            </p:cNvPr>
            <p:cNvSpPr/>
            <p:nvPr/>
          </p:nvSpPr>
          <p:spPr>
            <a:xfrm>
              <a:off x="4786168" y="1667036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700" dirty="0">
                  <a:solidFill>
                    <a:schemeClr val="tx1"/>
                  </a:solidFill>
                </a:rPr>
                <a:t>Text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AEAA73B0-8A70-8B8A-9783-20D3B9B55CD6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1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A98E508B-1AA8-53CD-70BF-AD067FB1D64B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2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174949D3-109B-C620-1BAE-7C3A2720A8BF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3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pic>
          <p:nvPicPr>
            <p:cNvPr id="24" name="그래픽 23" descr="오른쪽 캐럿 단색으로 채워진">
              <a:extLst>
                <a:ext uri="{FF2B5EF4-FFF2-40B4-BE49-F238E27FC236}">
                  <a16:creationId xmlns:a16="http://schemas.microsoft.com/office/drawing/2014/main" id="{F46EE9DD-AC3C-511C-484D-6536ACBBD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6E65A593-D72C-5FA6-48CC-46318A321081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400" dirty="0">
                  <a:solidFill>
                    <a:schemeClr val="tx1"/>
                  </a:solidFill>
                </a:rPr>
                <a:t>l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26" name="말풍선: 사각형 25">
              <a:extLst>
                <a:ext uri="{FF2B5EF4-FFF2-40B4-BE49-F238E27FC236}">
                  <a16:creationId xmlns:a16="http://schemas.microsoft.com/office/drawing/2014/main" id="{AAFD0878-0E6A-1820-5A22-730390DD5CFD}"/>
                </a:ext>
              </a:extLst>
            </p:cNvPr>
            <p:cNvSpPr/>
            <p:nvPr/>
          </p:nvSpPr>
          <p:spPr>
            <a:xfrm>
              <a:off x="4990510" y="2365101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bg1"/>
                  </a:solidFill>
                </a:rPr>
                <a:t>답변 </a:t>
              </a:r>
              <a:r>
                <a:rPr lang="en-US" altLang="ko-KR" sz="700" dirty="0">
                  <a:solidFill>
                    <a:schemeClr val="bg1"/>
                  </a:solidFill>
                </a:rPr>
                <a:t>Text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27" name="말풍선: 사각형 26">
              <a:extLst>
                <a:ext uri="{FF2B5EF4-FFF2-40B4-BE49-F238E27FC236}">
                  <a16:creationId xmlns:a16="http://schemas.microsoft.com/office/drawing/2014/main" id="{E5D741FB-6260-6C80-0090-D63EF6847DB4}"/>
                </a:ext>
              </a:extLst>
            </p:cNvPr>
            <p:cNvSpPr/>
            <p:nvPr/>
          </p:nvSpPr>
          <p:spPr>
            <a:xfrm>
              <a:off x="4757367" y="2985845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700" dirty="0">
                  <a:solidFill>
                    <a:schemeClr val="tx1"/>
                  </a:solidFill>
                </a:rPr>
                <a:t>Text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3CB9974-494D-42E8-3150-54518DFDE775}"/>
                </a:ext>
              </a:extLst>
            </p:cNvPr>
            <p:cNvGrpSpPr/>
            <p:nvPr/>
          </p:nvGrpSpPr>
          <p:grpSpPr>
            <a:xfrm>
              <a:off x="4498377" y="723412"/>
              <a:ext cx="2979453" cy="465639"/>
              <a:chOff x="4485125" y="971522"/>
              <a:chExt cx="2979453" cy="465639"/>
            </a:xfrm>
          </p:grpSpPr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CE86B240-85C4-5578-047D-1A2BFDBE64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5125" y="1416377"/>
                <a:ext cx="297945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8CD03099-B4AB-3668-3BD2-84A40DC5D71B}"/>
                  </a:ext>
                </a:extLst>
              </p:cNvPr>
              <p:cNvSpPr/>
              <p:nvPr/>
            </p:nvSpPr>
            <p:spPr>
              <a:xfrm>
                <a:off x="4515311" y="987231"/>
                <a:ext cx="2916000" cy="4209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019C1319-3BBD-02D5-F9E3-0605D11399E0}"/>
                  </a:ext>
                </a:extLst>
              </p:cNvPr>
              <p:cNvGrpSpPr/>
              <p:nvPr/>
            </p:nvGrpSpPr>
            <p:grpSpPr>
              <a:xfrm>
                <a:off x="4495431" y="971522"/>
                <a:ext cx="1945576" cy="465639"/>
                <a:chOff x="4495431" y="712266"/>
                <a:chExt cx="1945576" cy="465639"/>
              </a:xfrm>
            </p:grpSpPr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102F22D-B132-89CE-F50C-803E38892940}"/>
                    </a:ext>
                  </a:extLst>
                </p:cNvPr>
                <p:cNvSpPr txBox="1"/>
                <p:nvPr/>
              </p:nvSpPr>
              <p:spPr>
                <a:xfrm>
                  <a:off x="4747428" y="712266"/>
                  <a:ext cx="1693579" cy="465639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r>
                    <a:rPr lang="en-US" altLang="ko-KR" sz="900" dirty="0">
                      <a:solidFill>
                        <a:schemeClr val="tx1"/>
                      </a:solidFill>
                    </a:rPr>
                    <a:t>NPC</a:t>
                  </a:r>
                  <a:r>
                    <a:rPr lang="ko-KR" altLang="en-US" sz="900" dirty="0">
                      <a:solidFill>
                        <a:schemeClr val="tx1"/>
                      </a:solidFill>
                    </a:rPr>
                    <a:t>이름</a:t>
                  </a:r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35" name="그래픽 34" descr="왼쪽 캐럿 단색으로 채워진">
                  <a:extLst>
                    <a:ext uri="{FF2B5EF4-FFF2-40B4-BE49-F238E27FC236}">
                      <a16:creationId xmlns:a16="http://schemas.microsoft.com/office/drawing/2014/main" id="{97E41C5C-6BE9-798B-8439-D845BC3C14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95431" y="765089"/>
                  <a:ext cx="360000" cy="360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18BCD91-1BB6-40F7-A5A8-8609C54CA659}"/>
              </a:ext>
            </a:extLst>
          </p:cNvPr>
          <p:cNvGrpSpPr/>
          <p:nvPr/>
        </p:nvGrpSpPr>
        <p:grpSpPr>
          <a:xfrm>
            <a:off x="4612864" y="1662195"/>
            <a:ext cx="1620000" cy="2808000"/>
            <a:chOff x="4350319" y="516834"/>
            <a:chExt cx="3256428" cy="5664350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04D0B0AC-3920-CE2F-1705-D1AA71DA0FE4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7BB81F24-71BE-DA08-C1E3-4B542D0BE44C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55" name="사각형: 둥근 모서리 54">
                  <a:extLst>
                    <a:ext uri="{FF2B5EF4-FFF2-40B4-BE49-F238E27FC236}">
                      <a16:creationId xmlns:a16="http://schemas.microsoft.com/office/drawing/2014/main" id="{AFDCE65A-61A9-BD41-76F5-45B0077186BE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CAA0AAA6-9E05-D2B5-F2F0-EAFAB07AB6C4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</p:grp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C1AECF8D-1784-9D78-6A97-DE5789F0327A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CEC12C5-A48D-C180-B542-1C9AE97FB7BC}"/>
                </a:ext>
              </a:extLst>
            </p:cNvPr>
            <p:cNvSpPr txBox="1"/>
            <p:nvPr/>
          </p:nvSpPr>
          <p:spPr>
            <a:xfrm>
              <a:off x="4747428" y="696746"/>
              <a:ext cx="1693580" cy="496682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NPC</a:t>
              </a:r>
              <a:r>
                <a:rPr lang="ko-KR" altLang="en-US" sz="1000" dirty="0">
                  <a:solidFill>
                    <a:schemeClr val="tx1"/>
                  </a:solidFill>
                </a:rPr>
                <a:t>이름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말풍선: 사각형 43">
              <a:extLst>
                <a:ext uri="{FF2B5EF4-FFF2-40B4-BE49-F238E27FC236}">
                  <a16:creationId xmlns:a16="http://schemas.microsoft.com/office/drawing/2014/main" id="{A6133724-8991-E7B3-E52E-87F4CBF2891F}"/>
                </a:ext>
              </a:extLst>
            </p:cNvPr>
            <p:cNvSpPr/>
            <p:nvPr/>
          </p:nvSpPr>
          <p:spPr>
            <a:xfrm>
              <a:off x="4747428" y="1368909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800" dirty="0">
                  <a:solidFill>
                    <a:schemeClr val="tx1"/>
                  </a:solidFill>
                </a:rPr>
                <a:t>Text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3163CBBC-8087-3539-CB6D-4E6F88B16C4B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800" dirty="0">
                  <a:solidFill>
                    <a:schemeClr val="tx1"/>
                  </a:solidFill>
                </a:rPr>
                <a:t>1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36B8663F-08E9-4859-0016-8CB949602549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800" dirty="0">
                  <a:solidFill>
                    <a:schemeClr val="tx1"/>
                  </a:solidFill>
                </a:rPr>
                <a:t>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91003F55-A90E-43C9-1000-50A56B4C01FB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800" dirty="0">
                  <a:solidFill>
                    <a:schemeClr val="tx1"/>
                  </a:solidFill>
                </a:rPr>
                <a:t>3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48" name="그래픽 47" descr="왼쪽 캐럿 단색으로 채워진">
              <a:extLst>
                <a:ext uri="{FF2B5EF4-FFF2-40B4-BE49-F238E27FC236}">
                  <a16:creationId xmlns:a16="http://schemas.microsoft.com/office/drawing/2014/main" id="{9326D12E-A258-03CA-4D6B-A8800F44D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95431" y="765089"/>
              <a:ext cx="360000" cy="360000"/>
            </a:xfrm>
            <a:prstGeom prst="rect">
              <a:avLst/>
            </a:prstGeom>
          </p:spPr>
        </p:pic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25295673-02E7-0204-9A92-EC922E6943FB}"/>
                </a:ext>
              </a:extLst>
            </p:cNvPr>
            <p:cNvCxnSpPr/>
            <p:nvPr/>
          </p:nvCxnSpPr>
          <p:spPr>
            <a:xfrm>
              <a:off x="4495431" y="1186070"/>
              <a:ext cx="297945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그래픽 49" descr="오른쪽 캐럿 단색으로 채워진">
              <a:extLst>
                <a:ext uri="{FF2B5EF4-FFF2-40B4-BE49-F238E27FC236}">
                  <a16:creationId xmlns:a16="http://schemas.microsoft.com/office/drawing/2014/main" id="{D4979BEB-4FAD-7D4B-4683-28B0BBE8B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CA9FD597-5CD2-7911-0A83-ED30079624E8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dirty="0">
                  <a:solidFill>
                    <a:schemeClr val="tx1"/>
                  </a:solidFill>
                </a:rPr>
                <a:t>l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52" name="말풍선: 사각형 51">
              <a:extLst>
                <a:ext uri="{FF2B5EF4-FFF2-40B4-BE49-F238E27FC236}">
                  <a16:creationId xmlns:a16="http://schemas.microsoft.com/office/drawing/2014/main" id="{4823790A-248B-664A-6CE2-61C77855CC7E}"/>
                </a:ext>
              </a:extLst>
            </p:cNvPr>
            <p:cNvSpPr/>
            <p:nvPr/>
          </p:nvSpPr>
          <p:spPr>
            <a:xfrm>
              <a:off x="4951770" y="2066974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선택지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Text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D53D925C-8BCC-4894-69CD-4BD9EBE14653}"/>
              </a:ext>
            </a:extLst>
          </p:cNvPr>
          <p:cNvGrpSpPr/>
          <p:nvPr/>
        </p:nvGrpSpPr>
        <p:grpSpPr>
          <a:xfrm>
            <a:off x="1058780" y="1662195"/>
            <a:ext cx="1620000" cy="2808000"/>
            <a:chOff x="1058780" y="1633285"/>
            <a:chExt cx="1620000" cy="280800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AD6600AC-437A-CD5B-4442-C2E90210A64B}"/>
                </a:ext>
              </a:extLst>
            </p:cNvPr>
            <p:cNvGrpSpPr/>
            <p:nvPr/>
          </p:nvGrpSpPr>
          <p:grpSpPr>
            <a:xfrm>
              <a:off x="1058780" y="1633285"/>
              <a:ext cx="1620000" cy="2808000"/>
              <a:chOff x="4350319" y="516834"/>
              <a:chExt cx="3256428" cy="5664350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B9A71E04-3B11-411A-28B1-54E7C5CDFF85}"/>
                  </a:ext>
                </a:extLst>
              </p:cNvPr>
              <p:cNvGrpSpPr/>
              <p:nvPr/>
            </p:nvGrpSpPr>
            <p:grpSpPr>
              <a:xfrm>
                <a:off x="4350319" y="516834"/>
                <a:ext cx="3256428" cy="5664350"/>
                <a:chOff x="7454978" y="591749"/>
                <a:chExt cx="2571297" cy="4472608"/>
              </a:xfrm>
            </p:grpSpPr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id="{2CD90435-7396-5547-8F77-273F5DE6C6F1}"/>
                    </a:ext>
                  </a:extLst>
                </p:cNvPr>
                <p:cNvGrpSpPr/>
                <p:nvPr/>
              </p:nvGrpSpPr>
              <p:grpSpPr>
                <a:xfrm>
                  <a:off x="7454978" y="591749"/>
                  <a:ext cx="2571297" cy="4472608"/>
                  <a:chOff x="7562162" y="591749"/>
                  <a:chExt cx="2571297" cy="4472608"/>
                </a:xfrm>
              </p:grpSpPr>
              <p:sp>
                <p:nvSpPr>
                  <p:cNvPr id="16" name="사각형: 둥근 모서리 15">
                    <a:extLst>
                      <a:ext uri="{FF2B5EF4-FFF2-40B4-BE49-F238E27FC236}">
                        <a16:creationId xmlns:a16="http://schemas.microsoft.com/office/drawing/2014/main" id="{BB3C7FA1-ADDC-F3ED-8A10-2A7042945B1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611507" y="1542404"/>
                    <a:ext cx="4472608" cy="2571297"/>
                  </a:xfrm>
                  <a:prstGeom prst="roundRect">
                    <a:avLst>
                      <a:gd name="adj" fmla="val 2928"/>
                    </a:avLst>
                  </a:prstGeom>
                  <a:solidFill>
                    <a:schemeClr val="bg2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100"/>
                  </a:p>
                </p:txBody>
              </p:sp>
              <p:sp>
                <p:nvSpPr>
                  <p:cNvPr id="17" name="타원 16">
                    <a:extLst>
                      <a:ext uri="{FF2B5EF4-FFF2-40B4-BE49-F238E27FC236}">
                        <a16:creationId xmlns:a16="http://schemas.microsoft.com/office/drawing/2014/main" id="{DF11EF05-5928-356B-3C9A-8C31D1E96D1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798520" y="621535"/>
                    <a:ext cx="98581" cy="9858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100"/>
                  </a:p>
                </p:txBody>
              </p:sp>
            </p:grp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640A8C76-165C-A677-652B-0B0EF8EF37A4}"/>
                    </a:ext>
                  </a:extLst>
                </p:cNvPr>
                <p:cNvSpPr/>
                <p:nvPr/>
              </p:nvSpPr>
              <p:spPr>
                <a:xfrm rot="5400000">
                  <a:off x="6642550" y="1673028"/>
                  <a:ext cx="4196152" cy="2363058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dirty="0"/>
                </a:p>
              </p:txBody>
            </p:sp>
          </p:grp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27E18C-D3EF-B789-9150-E6E72B82711A}"/>
                  </a:ext>
                </a:extLst>
              </p:cNvPr>
              <p:cNvSpPr txBox="1"/>
              <p:nvPr/>
            </p:nvSpPr>
            <p:spPr>
              <a:xfrm>
                <a:off x="4747428" y="696746"/>
                <a:ext cx="1693580" cy="496682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이름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말풍선: 사각형 4">
                <a:extLst>
                  <a:ext uri="{FF2B5EF4-FFF2-40B4-BE49-F238E27FC236}">
                    <a16:creationId xmlns:a16="http://schemas.microsoft.com/office/drawing/2014/main" id="{BAFE0521-0815-8A00-2A6B-060FF95D2585}"/>
                  </a:ext>
                </a:extLst>
              </p:cNvPr>
              <p:cNvSpPr/>
              <p:nvPr/>
            </p:nvSpPr>
            <p:spPr>
              <a:xfrm>
                <a:off x="4747428" y="1368909"/>
                <a:ext cx="2268582" cy="393630"/>
              </a:xfrm>
              <a:prstGeom prst="wedgeRectCallout">
                <a:avLst>
                  <a:gd name="adj1" fmla="val -56682"/>
                  <a:gd name="adj2" fmla="val -23616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대화 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Text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F1A87959-B36B-933C-0E91-D6FB13C3B62F}"/>
                  </a:ext>
                </a:extLst>
              </p:cNvPr>
              <p:cNvSpPr/>
              <p:nvPr/>
            </p:nvSpPr>
            <p:spPr>
              <a:xfrm>
                <a:off x="4644631" y="4858447"/>
                <a:ext cx="2679289" cy="301076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대답 선택지 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1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56046E0B-1972-5BB7-7EB9-C5934B42F94A}"/>
                  </a:ext>
                </a:extLst>
              </p:cNvPr>
              <p:cNvSpPr/>
              <p:nvPr/>
            </p:nvSpPr>
            <p:spPr>
              <a:xfrm>
                <a:off x="4644631" y="5197313"/>
                <a:ext cx="2679289" cy="301076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대답 선택지 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2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10382201-599E-1A53-CA98-72731A447C2D}"/>
                  </a:ext>
                </a:extLst>
              </p:cNvPr>
              <p:cNvSpPr/>
              <p:nvPr/>
            </p:nvSpPr>
            <p:spPr>
              <a:xfrm>
                <a:off x="4644631" y="5536178"/>
                <a:ext cx="2679289" cy="301076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대답 선택지 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3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9" name="그래픽 8" descr="왼쪽 캐럿 단색으로 채워진">
                <a:extLst>
                  <a:ext uri="{FF2B5EF4-FFF2-40B4-BE49-F238E27FC236}">
                    <a16:creationId xmlns:a16="http://schemas.microsoft.com/office/drawing/2014/main" id="{AEB71FDD-34E8-56CF-9C45-90192F35F4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495431" y="765089"/>
                <a:ext cx="360000" cy="360000"/>
              </a:xfrm>
              <a:prstGeom prst="rect">
                <a:avLst/>
              </a:prstGeom>
            </p:spPr>
          </p:pic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9232BEB5-58FF-6E69-0205-6735632A8FCD}"/>
                  </a:ext>
                </a:extLst>
              </p:cNvPr>
              <p:cNvCxnSpPr/>
              <p:nvPr/>
            </p:nvCxnSpPr>
            <p:spPr>
              <a:xfrm>
                <a:off x="4495431" y="1186070"/>
                <a:ext cx="297945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" name="그래픽 10" descr="오른쪽 캐럿 단색으로 채워진">
                <a:extLst>
                  <a:ext uri="{FF2B5EF4-FFF2-40B4-BE49-F238E27FC236}">
                    <a16:creationId xmlns:a16="http://schemas.microsoft.com/office/drawing/2014/main" id="{2A127E65-194A-A497-A5E3-502F2E60F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492487" y="4396409"/>
                <a:ext cx="360000" cy="360000"/>
              </a:xfrm>
              <a:prstGeom prst="rect">
                <a:avLst/>
              </a:prstGeom>
            </p:spPr>
          </p:pic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E53428CA-03D9-850C-79A1-9856CACDB333}"/>
                  </a:ext>
                </a:extLst>
              </p:cNvPr>
              <p:cNvSpPr/>
              <p:nvPr/>
            </p:nvSpPr>
            <p:spPr>
              <a:xfrm>
                <a:off x="4908419" y="4417488"/>
                <a:ext cx="2140226" cy="301077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l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EEBD6DF1-88A9-84E1-F2FE-D02A002DEB83}"/>
                </a:ext>
              </a:extLst>
            </p:cNvPr>
            <p:cNvSpPr/>
            <p:nvPr/>
          </p:nvSpPr>
          <p:spPr>
            <a:xfrm>
              <a:off x="1169876" y="3760057"/>
              <a:ext cx="1374830" cy="18686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C9BCDD0C-5EEB-D8E2-91A8-60FE0850A27B}"/>
              </a:ext>
            </a:extLst>
          </p:cNvPr>
          <p:cNvSpPr/>
          <p:nvPr/>
        </p:nvSpPr>
        <p:spPr>
          <a:xfrm>
            <a:off x="3156618" y="2823879"/>
            <a:ext cx="978408" cy="484632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화살표: 오른쪽 59">
            <a:extLst>
              <a:ext uri="{FF2B5EF4-FFF2-40B4-BE49-F238E27FC236}">
                <a16:creationId xmlns:a16="http://schemas.microsoft.com/office/drawing/2014/main" id="{4E7735E1-2B31-6734-5892-384B811024C0}"/>
              </a:ext>
            </a:extLst>
          </p:cNvPr>
          <p:cNvSpPr/>
          <p:nvPr/>
        </p:nvSpPr>
        <p:spPr>
          <a:xfrm>
            <a:off x="6710702" y="2823879"/>
            <a:ext cx="978408" cy="484632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B2DCF344-A888-CC7E-D1C5-1D8224FE00D0}"/>
              </a:ext>
            </a:extLst>
          </p:cNvPr>
          <p:cNvSpPr/>
          <p:nvPr/>
        </p:nvSpPr>
        <p:spPr>
          <a:xfrm>
            <a:off x="1070422" y="1670388"/>
            <a:ext cx="368889" cy="3688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07165814-781B-927D-915A-C39B344E1214}"/>
              </a:ext>
            </a:extLst>
          </p:cNvPr>
          <p:cNvSpPr/>
          <p:nvPr/>
        </p:nvSpPr>
        <p:spPr>
          <a:xfrm>
            <a:off x="4610889" y="1674030"/>
            <a:ext cx="368889" cy="3688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0668B3C6-94FF-5275-0845-DA7AB5002AE9}"/>
              </a:ext>
            </a:extLst>
          </p:cNvPr>
          <p:cNvSpPr/>
          <p:nvPr/>
        </p:nvSpPr>
        <p:spPr>
          <a:xfrm>
            <a:off x="8173573" y="1671920"/>
            <a:ext cx="368889" cy="3688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87684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CFD55-0DB8-35C1-D4F0-4EB1E66A4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C44E69-73BD-3AD2-37A9-FE1AFCAC0140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8EAC25-8093-E927-A5C1-EED5AF3DE2DD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980F9C1-0F0F-832C-5E5D-A3EC9F76467E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6423F9D2-D52B-D0FD-65DD-7AA839984C57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6102461-5C70-333D-BFB1-5710EBA0B32A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B244B47-B212-A05B-5BFE-3BE9909193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30FE505B-EAC1-8FD7-2AA5-CDB95A62C9B6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91D3B8BB-73C3-7BA6-37B8-70F4C38941AF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3B01FC2-42A5-733F-32F6-DD668C2A68EB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5FB4E5C-67AC-C7EC-63D8-BDE4F267FD05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3C998C5-15DF-1A34-2C77-5D602BB340D8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AAFF1437-9DBC-8D25-4635-22F62CE081E2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EE40704C-B35C-C5F4-BB2A-3F4D69509F0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00D6DDB3-9174-5663-1549-2E2BC7A4D96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7B73AF81-BAFE-368F-D3EA-9DA01251A5C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018068C1-7CD2-2425-A0CD-0FA74763E67A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3F49196C-3D1A-B7B7-8AA5-C3A69C38D424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8A852E3D-D382-D690-8E74-80E6D3E75C7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45A69DC1-2EC1-C81C-B22C-0B239C3DC351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E8557DBF-E6C6-6FED-3DBD-967EA5216D5B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3E191A26-B73B-AB27-D3B1-27B2CEC8984F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CEE78DE8-C395-692F-4615-6FFEA0BBC632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23B9584F-7E19-9D29-142F-5CC18DCFBCD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DC76436-7A32-40C4-AB14-51103D138716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666C298-AE2D-D438-4FB3-FBF76DC5C686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0815B08-6D53-2BDE-AD56-FAB5BC8625D6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92E2E5E-4417-0A55-5783-BB2621D8F603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pic>
          <p:nvPicPr>
            <p:cNvPr id="13" name="그림 12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4ADEB2E0-F202-C980-E9AE-53E5B5DEA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158"/>
            <a:stretch/>
          </p:blipFill>
          <p:spPr>
            <a:xfrm>
              <a:off x="4090930" y="1689526"/>
              <a:ext cx="3868227" cy="4709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5633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3F248-1754-47F0-32C2-E5472517D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AB170C4-0458-037D-6CC2-5F13718DA349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2AF8ED-D377-D2A9-650B-30762078DE28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E11F23B-3D69-8F27-048D-0D53C4D8A1E4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F6AC791E-1086-3EE4-7A41-85016E48F2BF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864C43E8-601F-CACD-543E-EA1D3CE606CA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B0404CCF-80CD-07DA-EA69-77EBCFA284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D692605-C81A-31B3-B9FD-1F290EF9F72A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4AA44DFF-37D6-D71F-DC91-B873876E3DD1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962F0BC-AD5D-8CC2-4284-B3614C4D0CB1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ED81F1B-40B0-244A-08B9-42A6510CBDCE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D8BB33-D240-0460-51B9-C2C9E84EB8F0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AF997F71-E356-F972-1162-86111159EC6D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9B806AAE-3E63-9A5E-6467-8FCB37AE703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6DBED491-FC52-E036-71D0-125188516CC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4DD83E5F-5BA8-4893-77A1-89397B9C0813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02272D8F-6F6C-A3C6-B94A-71E3ACACC09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4D724228-948A-71FB-F4C9-A5FAF43E179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05698D86-430B-FD39-F740-A770781122CA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FD28C56F-D4F1-9CB9-1B14-4FF5F1C43DD2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874BB67D-0951-339E-D2F9-216D2D6C5E4A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F768FDBD-6E44-9D0D-DCB0-A699C48F6502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9AAF0503-45F3-8F3B-DC73-8D3AFD4996B1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F0E193B2-B9F5-8D85-3766-7CF5E2A84714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FEA8F139-D3EF-51D4-0BA8-7D2F259E3C07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7490CF3-49F9-CEA6-1B3A-11CFAFB7022F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364807B-B53D-F5B7-765A-D2ED68AF50A5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64044F3-F9EA-9564-871F-CB13EF4DFBA3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pic>
          <p:nvPicPr>
            <p:cNvPr id="13" name="그림 12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5DC5B2CE-E3CB-E668-E35F-34E5490D2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272"/>
            <a:stretch/>
          </p:blipFill>
          <p:spPr>
            <a:xfrm>
              <a:off x="4090930" y="1665720"/>
              <a:ext cx="3868227" cy="8639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9920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4AD300E-DE35-82D3-C7A8-02F1394A1ACA}"/>
              </a:ext>
            </a:extLst>
          </p:cNvPr>
          <p:cNvGrpSpPr>
            <a:grpSpLocks noChangeAspect="1"/>
          </p:cNvGrpSpPr>
          <p:nvPr/>
        </p:nvGrpSpPr>
        <p:grpSpPr>
          <a:xfrm>
            <a:off x="518288" y="2188546"/>
            <a:ext cx="4399722" cy="2529395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FD1CE99-EE79-45C8-516E-F14755195973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AB49C05-2175-72E0-7D1E-0B7B3F7506BD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532974F-FB5B-A1B5-0E64-87F9F72CF0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FD43052-5353-3FC7-AA54-B22F50EE5B4D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0F285186-CBE5-A5AD-E0A4-060BA44A01CA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27C6292-E0DA-560F-D116-0DFC9E949154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7EAEC9BC-DA89-5D72-7CC3-46CB0E71D075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99D9EB-5E25-3EB2-3DFD-3ADDF28F015A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41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C88B6BCA-9144-B21A-A7E6-C3DCF8B3E50A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4939C706-82AF-A46F-7360-27D3854C39E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347537BB-2A5D-42C4-B3BC-F2F40F36CD7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C7ED05E4-9120-72B1-C2C2-FDA0CAD601F0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88440B71-C04C-A427-C651-C1AFDCCD96B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BA8733E1-4521-9907-D44C-2613F0FE354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20D93D19-0A38-59A1-38B1-AB004F14D9DB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0A58800C-1DA7-E9F7-4A4D-1F694A998B2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90F62955-74A6-CDCD-3F21-3D075D66C55B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A9A018B5-D306-2B4A-4476-CCE4EA22622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9EF8AE7F-27A0-777E-7D31-4478B3DCF3A9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96537E52-8B16-1E69-4779-80160D66C33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F7E6C003-A113-0FC6-F3E1-ED6BDC091B78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A4AC6E1-BD86-809A-2901-30FE59A67FCB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1474466-15D4-C9C2-7728-B4D6C5AD805D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AC171D8-7875-E304-6178-9457E72D6E6A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pic>
          <p:nvPicPr>
            <p:cNvPr id="9" name="그림 8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8FC42069-8C8E-0F7A-6834-3D2413D04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158"/>
            <a:stretch/>
          </p:blipFill>
          <p:spPr>
            <a:xfrm>
              <a:off x="4090930" y="1689526"/>
              <a:ext cx="3868227" cy="470943"/>
            </a:xfrm>
            <a:prstGeom prst="rect">
              <a:avLst/>
            </a:prstGeom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7D12459-3CFE-7C2C-B9BA-5798FA880139}"/>
              </a:ext>
            </a:extLst>
          </p:cNvPr>
          <p:cNvGrpSpPr>
            <a:grpSpLocks noChangeAspect="1"/>
          </p:cNvGrpSpPr>
          <p:nvPr/>
        </p:nvGrpSpPr>
        <p:grpSpPr>
          <a:xfrm>
            <a:off x="7049052" y="2188546"/>
            <a:ext cx="4399721" cy="2529395"/>
            <a:chOff x="2816087" y="1557130"/>
            <a:chExt cx="6546574" cy="3763618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4A440FF4-DE85-EAF4-4F1A-C5371398FB2D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BDDDDF8E-427D-8668-3E29-BF57A333EB5F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A6DEA191-89B2-1717-DF86-EC725A73F1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B750973-9C4C-F184-FB7B-2689F8DD52A0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D1FB0470-A231-64B8-3D1A-90291FF15F3D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AA901134-31D4-12E2-50B9-A9BFFFAA2A7E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6FADC76D-21A9-4E14-0FB5-A5369E125348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3AE8879-DC9C-40F9-5CD7-B15F184644C5}"/>
                  </a:ext>
                </a:extLst>
              </p:cNvPr>
              <p:cNvSpPr txBox="1"/>
              <p:nvPr/>
            </p:nvSpPr>
            <p:spPr>
              <a:xfrm>
                <a:off x="9932503" y="311425"/>
                <a:ext cx="1563757" cy="341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D781CE5E-0EF7-FA92-28A5-8E0F2CD44530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B113E6ED-45C6-08CA-A998-22F9B8724EC8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FD7B4141-5104-DBE8-510F-3EEF4B4DB709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719AEB82-3D45-347A-F31B-AC9D3F75EEAE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1A7AC9FC-2392-AB3C-22B8-67877BDF9AC7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A8A39D15-6B80-4817-AB71-5351CAE12DF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358086D5-2245-B570-9D59-A66DB59F0D1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BAB63A56-BFAE-ACD0-DD85-41E7D03B451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1733D1AA-1704-1994-D2BD-5808238BE2B7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7F8BECE7-DC48-3952-1416-94DB580E2943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A7C87F5-149F-D628-AC3F-842ADF170EDE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42E87808-2583-570B-04BA-8B7A78890743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14AE0ABD-1564-41C7-49CF-B3E592BB18D9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EA92654-91CF-9721-38E8-F82F9E5E947A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86EE1C4-7AFE-9BEB-E48A-1705A2B39650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C426613-18EE-071D-C85D-376E53C70050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pic>
          <p:nvPicPr>
            <p:cNvPr id="35" name="그림 34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0CD9F00F-413E-77EA-5C6D-51A9B5462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272"/>
            <a:stretch/>
          </p:blipFill>
          <p:spPr>
            <a:xfrm>
              <a:off x="4090930" y="1665720"/>
              <a:ext cx="3868227" cy="863901"/>
            </a:xfrm>
            <a:prstGeom prst="rect">
              <a:avLst/>
            </a:prstGeom>
          </p:spPr>
        </p:pic>
      </p:grp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194F81AF-01DF-A071-5B99-CF84C1EB887C}"/>
              </a:ext>
            </a:extLst>
          </p:cNvPr>
          <p:cNvSpPr/>
          <p:nvPr/>
        </p:nvSpPr>
        <p:spPr>
          <a:xfrm>
            <a:off x="5427916" y="2979249"/>
            <a:ext cx="1111229" cy="9479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965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E3E25-910B-DAD0-4160-0DEEE8DEF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34EEB47-4F54-C36B-86C0-C6FC65594681}"/>
              </a:ext>
            </a:extLst>
          </p:cNvPr>
          <p:cNvGrpSpPr>
            <a:grpSpLocks noChangeAspect="1"/>
          </p:cNvGrpSpPr>
          <p:nvPr/>
        </p:nvGrpSpPr>
        <p:grpSpPr>
          <a:xfrm>
            <a:off x="518288" y="2188546"/>
            <a:ext cx="4399722" cy="2529395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CA4B05E8-9151-CAEB-F0C1-D3D69526A68B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3CA2FC3-C50A-A6F3-DD03-6FE23DCF8BCA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7896EC4-B825-3B6A-9055-871FFE045E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71AADE7-EBAF-2473-0957-068A0BB31119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FB95DB4B-968F-EAFC-3919-3B6F0DB94766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8DD1BDF0-72E4-AF61-5680-1EB351B32901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2420A3C-AC79-B799-DAE3-59DF953EB26C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DFF59EB-0268-827E-A53D-D7A0AEB097DB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41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AAD1249C-9158-D351-8588-12175806DF5B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2F7A34F2-1A28-1821-1E24-5E9398BDB8B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8328275D-5C52-ACB1-F535-9526E119A87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3A9B66CD-633E-7646-A27B-9CF9C02D5920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C7947613-C4A3-B931-FF26-B750D711F9CB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0B576A09-D143-5335-89BF-A326133C73C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4EE21E2F-DA4A-B8E0-E6F3-8EF469C4EF1A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E47A2956-F7C3-108E-7811-24A40AC1675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34433301-2AED-213C-C5C5-3BC04CF84735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787D96F2-6921-7964-AB29-3E42CFEF3556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5CB2A1B6-C401-294E-F63D-7BC1A09C99B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D82CD413-14AB-B794-40D9-7A33D4DDC5E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6D4210B0-8583-11D7-33A7-DFB5065AB8C8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0D3D648-5C75-E05E-8C8E-1903E5032096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7C4B5DA-DF20-7447-EAA8-27051DF794AF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EC8D187-C367-E29F-8174-1FA8C21974BA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pic>
          <p:nvPicPr>
            <p:cNvPr id="9" name="그림 8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B7175329-2CB7-9357-F751-F50668E76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158"/>
            <a:stretch/>
          </p:blipFill>
          <p:spPr>
            <a:xfrm>
              <a:off x="4090930" y="1689526"/>
              <a:ext cx="3868227" cy="470943"/>
            </a:xfrm>
            <a:prstGeom prst="rect">
              <a:avLst/>
            </a:prstGeom>
          </p:spPr>
        </p:pic>
      </p:grp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A5562EE-7AE4-0CDB-966B-F24C04695238}"/>
              </a:ext>
            </a:extLst>
          </p:cNvPr>
          <p:cNvSpPr/>
          <p:nvPr/>
        </p:nvSpPr>
        <p:spPr>
          <a:xfrm>
            <a:off x="7049052" y="2188546"/>
            <a:ext cx="4399721" cy="2529395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BEFD984-CE4A-9A2B-16E7-D8EC0FB6D99C}"/>
              </a:ext>
            </a:extLst>
          </p:cNvPr>
          <p:cNvGrpSpPr/>
          <p:nvPr/>
        </p:nvGrpSpPr>
        <p:grpSpPr>
          <a:xfrm>
            <a:off x="7200459" y="2279836"/>
            <a:ext cx="4132531" cy="2324549"/>
            <a:chOff x="371062" y="208722"/>
            <a:chExt cx="11449877" cy="6440556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51E1DD0-2F45-1CCD-2153-199549DDE1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A6CB780-E26F-9A52-76EB-E7549749FEB4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860B546B-9665-8627-34D7-C15C8B432BF1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87BB025-8931-050A-921F-F646E719D328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F489AFF-83A4-1F2B-EE47-149D4B33835E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13AA435-E3A9-DD22-7C13-12C66543FA0B}"/>
                </a:ext>
              </a:extLst>
            </p:cNvPr>
            <p:cNvSpPr txBox="1"/>
            <p:nvPr/>
          </p:nvSpPr>
          <p:spPr>
            <a:xfrm>
              <a:off x="9932503" y="311425"/>
              <a:ext cx="1563757" cy="341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" b="1" dirty="0"/>
                <a:t>&lt;</a:t>
              </a:r>
              <a:r>
                <a:rPr lang="ko-KR" altLang="en-US" sz="200" b="1" dirty="0"/>
                <a:t>현재 순위</a:t>
              </a:r>
              <a:r>
                <a:rPr lang="en-US" altLang="ko-KR" sz="200" b="1" dirty="0"/>
                <a:t>&gt;</a:t>
              </a:r>
              <a:endParaRPr lang="ko-KR" altLang="en-US" sz="200" b="1" dirty="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173C80C1-0CF7-39E7-9B0D-7B330101E123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E2EF80DD-9D37-B274-9AF4-7C539C34E6FE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1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DC6244B0-5C80-D7EF-7BC3-0DB1D70E510A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You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83C9AB7C-294B-A2F4-75E9-1C2AC8CF1FB4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814196FD-90A2-2571-AE8E-154BCF9371BF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4B95FAAE-B803-10FE-125E-33B6D2DEAA7E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2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2E15D489-BE8B-A907-2639-1C123DCC093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P1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296BF57E-330C-3FF2-1CBD-BEDB098D4338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4041BDF0-ED7E-CF2A-1B55-8C191B32B893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B52BD824-72A0-CD19-1608-0F272920AA75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3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209DD4E4-2E35-DA86-A2DE-3541A0D9522F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P2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842ED4D7-EAD4-4A42-AD30-CD75AD517E15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D84D82B5-1E8A-3E9E-66A2-BB266E6271D9}"/>
              </a:ext>
            </a:extLst>
          </p:cNvPr>
          <p:cNvSpPr/>
          <p:nvPr/>
        </p:nvSpPr>
        <p:spPr>
          <a:xfrm>
            <a:off x="7078353" y="3404756"/>
            <a:ext cx="96975" cy="969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BD8FD60-6F6A-ED0C-C31C-6FE225ACDA78}"/>
              </a:ext>
            </a:extLst>
          </p:cNvPr>
          <p:cNvSpPr/>
          <p:nvPr/>
        </p:nvSpPr>
        <p:spPr>
          <a:xfrm>
            <a:off x="8741252" y="2324806"/>
            <a:ext cx="1024227" cy="1886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현재 점수 </a:t>
            </a:r>
            <a:r>
              <a:rPr lang="en-US" altLang="ko-KR" sz="600" dirty="0"/>
              <a:t>:</a:t>
            </a:r>
            <a:r>
              <a:rPr lang="ko-KR" altLang="en-US" sz="600" dirty="0"/>
              <a:t> </a:t>
            </a:r>
            <a:r>
              <a:rPr lang="en-US" altLang="ko-KR" sz="600" dirty="0"/>
              <a:t>123,000</a:t>
            </a:r>
            <a:endParaRPr lang="ko-KR" altLang="en-US" sz="6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5805DA6-7FB7-27CB-C963-3B3F54288AE3}"/>
              </a:ext>
            </a:extLst>
          </p:cNvPr>
          <p:cNvSpPr/>
          <p:nvPr/>
        </p:nvSpPr>
        <p:spPr>
          <a:xfrm>
            <a:off x="7200459" y="2276497"/>
            <a:ext cx="4132530" cy="232454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2071962-B444-E503-D665-B248710063FE}"/>
              </a:ext>
            </a:extLst>
          </p:cNvPr>
          <p:cNvSpPr/>
          <p:nvPr/>
        </p:nvSpPr>
        <p:spPr>
          <a:xfrm>
            <a:off x="8661095" y="3119256"/>
            <a:ext cx="1186488" cy="673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환경 설정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게임으로 돌아가기</a:t>
            </a:r>
          </a:p>
        </p:txBody>
      </p:sp>
      <p:pic>
        <p:nvPicPr>
          <p:cNvPr id="35" name="그림 3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ADDC21A-BAC8-6C8A-2D87-4849B7AE201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272"/>
          <a:stretch/>
        </p:blipFill>
        <p:spPr>
          <a:xfrm>
            <a:off x="7905829" y="2274778"/>
            <a:ext cx="2599699" cy="580597"/>
          </a:xfrm>
          <a:prstGeom prst="rect">
            <a:avLst/>
          </a:prstGeom>
        </p:spPr>
      </p:pic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78BD9074-8951-F2F3-D170-0D815454B87E}"/>
              </a:ext>
            </a:extLst>
          </p:cNvPr>
          <p:cNvSpPr/>
          <p:nvPr/>
        </p:nvSpPr>
        <p:spPr>
          <a:xfrm>
            <a:off x="5427916" y="2979249"/>
            <a:ext cx="1111229" cy="9479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285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DE5307F2-4A93-4C72-7495-E3B1769C5C5F}"/>
              </a:ext>
            </a:extLst>
          </p:cNvPr>
          <p:cNvGrpSpPr/>
          <p:nvPr/>
        </p:nvGrpSpPr>
        <p:grpSpPr>
          <a:xfrm>
            <a:off x="2024599" y="954458"/>
            <a:ext cx="6454046" cy="4863246"/>
            <a:chOff x="2024599" y="954458"/>
            <a:chExt cx="6454046" cy="486324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1470E88-D910-EA78-A7E0-4AC2F7949AEF}"/>
                </a:ext>
              </a:extLst>
            </p:cNvPr>
            <p:cNvSpPr/>
            <p:nvPr/>
          </p:nvSpPr>
          <p:spPr>
            <a:xfrm>
              <a:off x="2024599" y="954458"/>
              <a:ext cx="6454046" cy="48632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6B73532-241E-133A-9722-2CFC4602AC01}"/>
                </a:ext>
              </a:extLst>
            </p:cNvPr>
            <p:cNvGrpSpPr/>
            <p:nvPr/>
          </p:nvGrpSpPr>
          <p:grpSpPr>
            <a:xfrm rot="5400000">
              <a:off x="1540755" y="2066483"/>
              <a:ext cx="4474334" cy="2572289"/>
              <a:chOff x="596345" y="1557116"/>
              <a:chExt cx="4472608" cy="2571297"/>
            </a:xfrm>
          </p:grpSpPr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3E6078B6-E997-0DA3-2E5A-903099A5D2DB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40E7117-D584-EE26-6A3E-A4A008935E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7D1B25FB-1C9F-8CE0-0108-369027645ABB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7732CA1-914D-8D60-03D9-5625B2CD1AB8}"/>
                </a:ext>
              </a:extLst>
            </p:cNvPr>
            <p:cNvSpPr/>
            <p:nvPr/>
          </p:nvSpPr>
          <p:spPr>
            <a:xfrm>
              <a:off x="5711108" y="1872228"/>
              <a:ext cx="2572289" cy="345132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</a:rPr>
                <a:t>이체할 계좌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Oo</a:t>
              </a:r>
              <a:r>
                <a:rPr lang="ko-KR" altLang="en-US" sz="2000" dirty="0">
                  <a:solidFill>
                    <a:schemeClr val="tx1"/>
                  </a:solidFill>
                </a:rPr>
                <a:t>은행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“</a:t>
              </a:r>
              <a:r>
                <a:rPr lang="ko-KR" altLang="en-US" sz="2000" dirty="0">
                  <a:solidFill>
                    <a:schemeClr val="tx1"/>
                  </a:solidFill>
                </a:rPr>
                <a:t>집주인 이름</a:t>
              </a:r>
              <a:r>
                <a:rPr lang="en-US" altLang="ko-KR" sz="2000" dirty="0">
                  <a:solidFill>
                    <a:schemeClr val="tx1"/>
                  </a:solidFill>
                </a:rPr>
                <a:t>“</a:t>
              </a:r>
            </a:p>
            <a:p>
              <a:pPr algn="ctr"/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20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D9A33FA-85CB-C410-1D60-4FA316410056}"/>
                </a:ext>
              </a:extLst>
            </p:cNvPr>
            <p:cNvSpPr/>
            <p:nvPr/>
          </p:nvSpPr>
          <p:spPr>
            <a:xfrm>
              <a:off x="2770179" y="1844424"/>
              <a:ext cx="2015487" cy="30164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계좌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이름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Text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님에게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“</a:t>
              </a:r>
              <a:r>
                <a:rPr lang="ko-KR" altLang="en-US" sz="1400" dirty="0">
                  <a:solidFill>
                    <a:srgbClr val="FF0000"/>
                  </a:solidFill>
                </a:rPr>
                <a:t>입력한 금액</a:t>
              </a:r>
              <a:r>
                <a:rPr lang="en-US" altLang="ko-KR" sz="1400" dirty="0">
                  <a:solidFill>
                    <a:schemeClr val="tx1"/>
                  </a:solidFill>
                </a:rPr>
                <a:t>＂</a:t>
              </a:r>
              <a:r>
                <a:rPr lang="ko-KR" altLang="en-US" sz="1400" dirty="0">
                  <a:solidFill>
                    <a:schemeClr val="tx1"/>
                  </a:solidFill>
                </a:rPr>
                <a:t>만큼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이체합니다</a:t>
              </a:r>
              <a:r>
                <a:rPr lang="en-US" altLang="ko-KR" sz="14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맞습니까</a:t>
              </a:r>
              <a:r>
                <a:rPr lang="en-US" altLang="ko-KR" sz="1400" dirty="0">
                  <a:solidFill>
                    <a:schemeClr val="tx1"/>
                  </a:solidFill>
                </a:rPr>
                <a:t>?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BD97A11C-85E5-DB26-2A9E-99801FA191A0}"/>
                </a:ext>
              </a:extLst>
            </p:cNvPr>
            <p:cNvGrpSpPr/>
            <p:nvPr/>
          </p:nvGrpSpPr>
          <p:grpSpPr>
            <a:xfrm>
              <a:off x="2716696" y="4988172"/>
              <a:ext cx="2117055" cy="335378"/>
              <a:chOff x="2716696" y="4988172"/>
              <a:chExt cx="2117055" cy="335378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C51B48EB-6241-53B5-500D-7B14607A53BF}"/>
                  </a:ext>
                </a:extLst>
              </p:cNvPr>
              <p:cNvSpPr/>
              <p:nvPr/>
            </p:nvSpPr>
            <p:spPr>
              <a:xfrm>
                <a:off x="4028661" y="4988172"/>
                <a:ext cx="805090" cy="335378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>
                    <a:solidFill>
                      <a:schemeClr val="tx1"/>
                    </a:solidFill>
                  </a:rPr>
                  <a:t>네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DF49CBA-B758-F765-16D5-7CC79437F5EE}"/>
                  </a:ext>
                </a:extLst>
              </p:cNvPr>
              <p:cNvSpPr/>
              <p:nvPr/>
            </p:nvSpPr>
            <p:spPr>
              <a:xfrm>
                <a:off x="2716696" y="4988172"/>
                <a:ext cx="805090" cy="335378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아니요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2923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47E39-4FB6-AFF3-8EDE-0132F7F01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6D96C7C3-5997-5052-0F28-908BC738A4DB}"/>
              </a:ext>
            </a:extLst>
          </p:cNvPr>
          <p:cNvGrpSpPr/>
          <p:nvPr/>
        </p:nvGrpSpPr>
        <p:grpSpPr>
          <a:xfrm>
            <a:off x="2024599" y="954458"/>
            <a:ext cx="6454046" cy="4863246"/>
            <a:chOff x="2024599" y="954458"/>
            <a:chExt cx="6454046" cy="486324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9107B5D-36E7-12BD-75F8-B9073CEB211C}"/>
                </a:ext>
              </a:extLst>
            </p:cNvPr>
            <p:cNvSpPr/>
            <p:nvPr/>
          </p:nvSpPr>
          <p:spPr>
            <a:xfrm>
              <a:off x="2024599" y="954458"/>
              <a:ext cx="6454046" cy="48632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64219E8-2D56-1A2D-6606-BD5F0B13AF99}"/>
                </a:ext>
              </a:extLst>
            </p:cNvPr>
            <p:cNvGrpSpPr/>
            <p:nvPr/>
          </p:nvGrpSpPr>
          <p:grpSpPr>
            <a:xfrm rot="5400000">
              <a:off x="1540755" y="2066483"/>
              <a:ext cx="4474334" cy="2572289"/>
              <a:chOff x="596345" y="1557116"/>
              <a:chExt cx="4472608" cy="2571297"/>
            </a:xfrm>
          </p:grpSpPr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A9598308-3D96-DB2E-A254-E8704515EE20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9574ADA8-D9D7-B138-5878-DD66B90D31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ADE513BC-2615-E1C1-1561-A0CC92AE8A7E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867ACD3-A79C-3DE7-3451-7E40192A4D2E}"/>
                </a:ext>
              </a:extLst>
            </p:cNvPr>
            <p:cNvSpPr/>
            <p:nvPr/>
          </p:nvSpPr>
          <p:spPr>
            <a:xfrm>
              <a:off x="5711108" y="1872228"/>
              <a:ext cx="2572289" cy="345132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</a:rPr>
                <a:t>이체할 계좌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Oo</a:t>
              </a:r>
              <a:r>
                <a:rPr lang="ko-KR" altLang="en-US" sz="2000" dirty="0">
                  <a:solidFill>
                    <a:schemeClr val="tx1"/>
                  </a:solidFill>
                </a:rPr>
                <a:t>은행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“</a:t>
              </a:r>
              <a:r>
                <a:rPr lang="ko-KR" altLang="en-US" sz="2000" dirty="0">
                  <a:solidFill>
                    <a:schemeClr val="tx1"/>
                  </a:solidFill>
                </a:rPr>
                <a:t>집주인 이름</a:t>
              </a:r>
              <a:r>
                <a:rPr lang="en-US" altLang="ko-KR" sz="2000" dirty="0">
                  <a:solidFill>
                    <a:schemeClr val="tx1"/>
                  </a:solidFill>
                </a:rPr>
                <a:t>“</a:t>
              </a:r>
            </a:p>
            <a:p>
              <a:pPr algn="ctr"/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20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32C3EA4-9EF7-84CE-371C-AF4E1EFFA867}"/>
                </a:ext>
              </a:extLst>
            </p:cNvPr>
            <p:cNvSpPr/>
            <p:nvPr/>
          </p:nvSpPr>
          <p:spPr>
            <a:xfrm>
              <a:off x="2607259" y="1844424"/>
              <a:ext cx="2363970" cy="30164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계좌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이름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Text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님에게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“</a:t>
              </a:r>
              <a:r>
                <a:rPr lang="ko-KR" altLang="en-US" sz="1400" dirty="0">
                  <a:solidFill>
                    <a:srgbClr val="FF0000"/>
                  </a:solidFill>
                </a:rPr>
                <a:t>입력한 금액</a:t>
              </a:r>
              <a:r>
                <a:rPr lang="en-US" altLang="ko-KR" sz="1400" dirty="0">
                  <a:solidFill>
                    <a:schemeClr val="tx1"/>
                  </a:solidFill>
                </a:rPr>
                <a:t>“</a:t>
              </a: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이체가 완료 되었습니다</a:t>
              </a:r>
              <a:r>
                <a:rPr lang="en-US" altLang="ko-KR" sz="14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FE1EEE0-ECAA-14F4-1C36-75DE543A6CE9}"/>
                </a:ext>
              </a:extLst>
            </p:cNvPr>
            <p:cNvSpPr/>
            <p:nvPr/>
          </p:nvSpPr>
          <p:spPr>
            <a:xfrm>
              <a:off x="3138504" y="4988172"/>
              <a:ext cx="1278834" cy="33537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확인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0579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9E2EA-347A-0A39-1A6C-CA0F6889A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507D1A7E-C412-5ED4-FBC5-D6EB4F358F03}"/>
              </a:ext>
            </a:extLst>
          </p:cNvPr>
          <p:cNvGrpSpPr/>
          <p:nvPr/>
        </p:nvGrpSpPr>
        <p:grpSpPr>
          <a:xfrm>
            <a:off x="818651" y="812378"/>
            <a:ext cx="7066392" cy="4932440"/>
            <a:chOff x="818651" y="812378"/>
            <a:chExt cx="7066392" cy="493244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B27D070-F5DD-6F75-AD5D-CD9D74901FED}"/>
                </a:ext>
              </a:extLst>
            </p:cNvPr>
            <p:cNvSpPr/>
            <p:nvPr/>
          </p:nvSpPr>
          <p:spPr>
            <a:xfrm>
              <a:off x="818651" y="881572"/>
              <a:ext cx="7066392" cy="48632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pic>
          <p:nvPicPr>
            <p:cNvPr id="9" name="그림 8" descr="텍스트, 스크린샷, 폰트, 노랑이(가) 표시된 사진&#10;&#10;자동 생성된 설명">
              <a:extLst>
                <a:ext uri="{FF2B5EF4-FFF2-40B4-BE49-F238E27FC236}">
                  <a16:creationId xmlns:a16="http://schemas.microsoft.com/office/drawing/2014/main" id="{8B1DF3E5-D03F-2A8D-8C6F-26BCA9035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523"/>
            <a:stretch/>
          </p:blipFill>
          <p:spPr>
            <a:xfrm>
              <a:off x="6991828" y="1610992"/>
              <a:ext cx="893215" cy="3471983"/>
            </a:xfrm>
            <a:prstGeom prst="rect">
              <a:avLst/>
            </a:prstGeom>
          </p:spPr>
        </p:pic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346B0062-9DD5-9111-F1F6-6DCCC3831714}"/>
                </a:ext>
              </a:extLst>
            </p:cNvPr>
            <p:cNvSpPr/>
            <p:nvPr/>
          </p:nvSpPr>
          <p:spPr>
            <a:xfrm>
              <a:off x="7088565" y="1258957"/>
              <a:ext cx="796478" cy="352035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 descr="스크린샷, 직사각형이(가) 표시된 사진&#10;&#10;자동 생성된 설명">
              <a:extLst>
                <a:ext uri="{FF2B5EF4-FFF2-40B4-BE49-F238E27FC236}">
                  <a16:creationId xmlns:a16="http://schemas.microsoft.com/office/drawing/2014/main" id="{9BF0F26F-D560-1F90-2923-A6589B2A9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5049" y="1065966"/>
              <a:ext cx="2593596" cy="4494458"/>
            </a:xfrm>
            <a:prstGeom prst="rect">
              <a:avLst/>
            </a:prstGeom>
          </p:spPr>
        </p:pic>
        <p:pic>
          <p:nvPicPr>
            <p:cNvPr id="20" name="그림 19" descr="스크린샷, 직사각형이(가) 표시된 사진&#10;&#10;자동 생성된 설명">
              <a:extLst>
                <a:ext uri="{FF2B5EF4-FFF2-40B4-BE49-F238E27FC236}">
                  <a16:creationId xmlns:a16="http://schemas.microsoft.com/office/drawing/2014/main" id="{2EFFB3BC-272F-92AC-D9A2-83610A05C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00000">
              <a:off x="3055049" y="1065966"/>
              <a:ext cx="2593596" cy="4494458"/>
            </a:xfrm>
            <a:prstGeom prst="rect">
              <a:avLst/>
            </a:prstGeom>
          </p:spPr>
        </p:pic>
        <p:pic>
          <p:nvPicPr>
            <p:cNvPr id="21" name="그림 20" descr="스크린샷, 직사각형이(가) 표시된 사진&#10;&#10;자동 생성된 설명">
              <a:extLst>
                <a:ext uri="{FF2B5EF4-FFF2-40B4-BE49-F238E27FC236}">
                  <a16:creationId xmlns:a16="http://schemas.microsoft.com/office/drawing/2014/main" id="{2E700735-D344-32FE-28BE-0165D5F22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055049" y="1065966"/>
              <a:ext cx="2593596" cy="4494458"/>
            </a:xfrm>
            <a:prstGeom prst="rect">
              <a:avLst/>
            </a:prstGeom>
          </p:spPr>
        </p:pic>
        <p:sp>
          <p:nvSpPr>
            <p:cNvPr id="25" name="화살표: 아래로 구부러짐 24">
              <a:extLst>
                <a:ext uri="{FF2B5EF4-FFF2-40B4-BE49-F238E27FC236}">
                  <a16:creationId xmlns:a16="http://schemas.microsoft.com/office/drawing/2014/main" id="{436DEDA2-6ACF-4C1D-78E8-BEF3708AF693}"/>
                </a:ext>
              </a:extLst>
            </p:cNvPr>
            <p:cNvSpPr/>
            <p:nvPr/>
          </p:nvSpPr>
          <p:spPr>
            <a:xfrm rot="17527743" flipH="1">
              <a:off x="196239" y="1767773"/>
              <a:ext cx="3076679" cy="1165889"/>
            </a:xfrm>
            <a:prstGeom prst="curvedDown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3786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ACC1D-7E84-21D9-015A-E86D77AC0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93EE926-ED21-7039-A136-98BE8CF5AA9F}"/>
              </a:ext>
            </a:extLst>
          </p:cNvPr>
          <p:cNvGrpSpPr/>
          <p:nvPr/>
        </p:nvGrpSpPr>
        <p:grpSpPr>
          <a:xfrm>
            <a:off x="4559881" y="1591309"/>
            <a:ext cx="1622675" cy="2911778"/>
            <a:chOff x="639226" y="1540739"/>
            <a:chExt cx="1622675" cy="2911778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F50BFF8-9CA4-77A8-22B4-1A2CFD43F934}"/>
                </a:ext>
              </a:extLst>
            </p:cNvPr>
            <p:cNvGrpSpPr/>
            <p:nvPr/>
          </p:nvGrpSpPr>
          <p:grpSpPr>
            <a:xfrm rot="5400000">
              <a:off x="39293" y="2140672"/>
              <a:ext cx="2822541" cy="1622675"/>
              <a:chOff x="596345" y="1557116"/>
              <a:chExt cx="4472608" cy="2571297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4AC93042-009A-23FE-5A01-49B8B7299C9F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F84D204-691E-7E89-7AD7-9A62832D8C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0" y="1649918"/>
                <a:ext cx="4200993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FEB3CE35-3816-32B0-6204-C0134C71784B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91574714-0CA8-E060-F726-D27467BD0375}"/>
                </a:ext>
              </a:extLst>
            </p:cNvPr>
            <p:cNvSpPr/>
            <p:nvPr/>
          </p:nvSpPr>
          <p:spPr>
            <a:xfrm>
              <a:off x="1213029" y="1801384"/>
              <a:ext cx="489355" cy="4893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은행 마크</a:t>
              </a:r>
            </a:p>
          </p:txBody>
        </p:sp>
        <p:pic>
          <p:nvPicPr>
            <p:cNvPr id="11" name="그래픽 10" descr="기타 단색으로 채워진">
              <a:extLst>
                <a:ext uri="{FF2B5EF4-FFF2-40B4-BE49-F238E27FC236}">
                  <a16:creationId xmlns:a16="http://schemas.microsoft.com/office/drawing/2014/main" id="{454B2F8F-FB23-D09F-55B9-4B08ED9B1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546045"/>
              <a:ext cx="1102489" cy="1102489"/>
            </a:xfrm>
            <a:prstGeom prst="rect">
              <a:avLst/>
            </a:prstGeom>
          </p:spPr>
        </p:pic>
        <p:pic>
          <p:nvPicPr>
            <p:cNvPr id="12" name="그래픽 11" descr="기타 단색으로 채워진">
              <a:extLst>
                <a:ext uri="{FF2B5EF4-FFF2-40B4-BE49-F238E27FC236}">
                  <a16:creationId xmlns:a16="http://schemas.microsoft.com/office/drawing/2014/main" id="{AD88E8FA-ABAE-B407-204C-8B88E964A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948036"/>
              <a:ext cx="1102489" cy="1102489"/>
            </a:xfrm>
            <a:prstGeom prst="rect">
              <a:avLst/>
            </a:prstGeom>
          </p:spPr>
        </p:pic>
        <p:pic>
          <p:nvPicPr>
            <p:cNvPr id="14" name="그래픽 13" descr="기타 단색으로 채워진">
              <a:extLst>
                <a:ext uri="{FF2B5EF4-FFF2-40B4-BE49-F238E27FC236}">
                  <a16:creationId xmlns:a16="http://schemas.microsoft.com/office/drawing/2014/main" id="{AB1F70C0-9C87-6F29-065E-EE5FB37FA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3350028"/>
              <a:ext cx="1102489" cy="1102489"/>
            </a:xfrm>
            <a:prstGeom prst="rect">
              <a:avLst/>
            </a:prstGeom>
          </p:spPr>
        </p:pic>
      </p:grp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817A58CA-E94B-6E1A-BE06-B31A3075162C}"/>
              </a:ext>
            </a:extLst>
          </p:cNvPr>
          <p:cNvSpPr/>
          <p:nvPr/>
        </p:nvSpPr>
        <p:spPr>
          <a:xfrm>
            <a:off x="3143599" y="2644663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E532E1C-3D06-82C0-27CE-CD8BEAE4C86B}"/>
              </a:ext>
            </a:extLst>
          </p:cNvPr>
          <p:cNvGrpSpPr/>
          <p:nvPr/>
        </p:nvGrpSpPr>
        <p:grpSpPr>
          <a:xfrm>
            <a:off x="445189" y="2318670"/>
            <a:ext cx="2534458" cy="1457057"/>
            <a:chOff x="2816087" y="1557130"/>
            <a:chExt cx="6546574" cy="3763618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F3F1BA06-3C2C-6743-21F2-966718F91D56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7D6F2239-DFE8-AAD3-2CE3-395FEA9D16D9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8030E8A1-3513-2C69-9BDE-2DEFDFDA4A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DBE3A99D-B662-C6FA-568F-49CFCB80FDDF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2E3A8F6E-680C-463F-8EA7-34A961C340B3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1BBFECAA-255C-51B0-9728-2360F31E9772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A3257295-6423-9E13-3445-087AB3BB00AE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F206FED-338E-FA54-63BC-019A65AF6C61}"/>
                  </a:ext>
                </a:extLst>
              </p:cNvPr>
              <p:cNvSpPr txBox="1"/>
              <p:nvPr/>
            </p:nvSpPr>
            <p:spPr>
              <a:xfrm>
                <a:off x="9932506" y="311425"/>
                <a:ext cx="1563759" cy="518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" b="1" dirty="0"/>
                  <a:t>&lt;</a:t>
                </a:r>
                <a:r>
                  <a:rPr lang="ko-KR" altLang="en-US" sz="100" b="1" dirty="0"/>
                  <a:t>현재 순위</a:t>
                </a:r>
                <a:r>
                  <a:rPr lang="en-US" altLang="ko-KR" sz="100" b="1" dirty="0"/>
                  <a:t>&gt;</a:t>
                </a:r>
                <a:endParaRPr lang="ko-KR" altLang="en-US" sz="100" b="1" dirty="0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5F25C14E-B110-8368-3DD1-3E87E512417B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33953FA0-FF99-581B-C2BD-DC0DE5CA4C7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02FDE9B6-3A41-7937-2850-E97D96F8652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177AAB70-C9B5-5F59-C4B3-52D6779FEA4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635D93F7-2681-3B03-82CD-8D35B1273DA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2EDE2600-134C-DEE2-1A8A-D2DD9B2D593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046ADE0E-E32A-E1E5-5D9E-F1F0895C7B66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BD98424F-26D4-A5F8-E706-281D2A02BB5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EAD7B5AD-F598-6A0C-A830-33872ACA745E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1CE7A15B-F419-0127-B21C-8E5B4AC1F596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5FEED106-1ED6-7B4F-F511-9E7BA4F2F88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399EED7A-49DB-16BA-E511-28F52ACF287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4FF37A7-65E4-1990-DF61-7DBA228FFDF4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EECF79B-8195-CBFF-0BA6-F10D920912FB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" dirty="0"/>
                <a:t>현재 점수 </a:t>
              </a:r>
              <a:r>
                <a:rPr lang="en-US" altLang="ko-KR" sz="100" dirty="0"/>
                <a:t>:</a:t>
              </a:r>
              <a:r>
                <a:rPr lang="ko-KR" altLang="en-US" sz="100" dirty="0"/>
                <a:t> </a:t>
              </a:r>
              <a:r>
                <a:rPr lang="en-US" altLang="ko-KR" sz="100" dirty="0"/>
                <a:t>123,000</a:t>
              </a:r>
              <a:endParaRPr lang="ko-KR" altLang="en-US" sz="1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E7C444A-80AE-5964-4A6B-272761E09B19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8AA4221-6487-E17A-048C-5537F8454800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환경 설정</a:t>
              </a:r>
              <a:endParaRPr lang="en-US" altLang="ko-KR" sz="300" dirty="0"/>
            </a:p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게임으로 돌아가기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6A82AB6F-5458-07EF-A2A8-7F6E26F36DA3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CF5D7057-807E-B09F-666B-8DB2B31DFE0A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pic>
            <p:nvPicPr>
              <p:cNvPr id="32" name="그림 31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A5B38FF3-104B-CC35-F1FD-BFC25B3B62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6B807B78-431B-84E9-DBFF-B77452F6E5FB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500" dirty="0">
                    <a:solidFill>
                      <a:schemeClr val="tx1"/>
                    </a:solidFill>
                  </a:rPr>
                  <a:t>월세를 잘못 보내셨네요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XX-XXXXX-XXX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500" dirty="0" err="1">
                    <a:solidFill>
                      <a:schemeClr val="tx1"/>
                    </a:solidFill>
                  </a:rPr>
                  <a:t>oo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은행으로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“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차액</a:t>
                </a:r>
                <a:r>
                  <a:rPr lang="en-US" altLang="ko-KR" sz="500" dirty="0">
                    <a:solidFill>
                      <a:schemeClr val="tx1"/>
                    </a:solidFill>
                  </a:rPr>
                  <a:t>”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만큼 보내주세요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endParaRPr lang="en-US" altLang="ko-KR" sz="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D568984-6383-F7A9-DE35-6C21488B1271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A4E915C9-D821-EC30-C857-147BCB815A99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FA3BB669-32FE-3C06-5477-D6BF6B97C29F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1722BF6B-261A-947F-F022-3AA5F28CAE84}"/>
              </a:ext>
            </a:extLst>
          </p:cNvPr>
          <p:cNvSpPr/>
          <p:nvPr/>
        </p:nvSpPr>
        <p:spPr>
          <a:xfrm>
            <a:off x="6344786" y="2657740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EDBD6E6-D1E2-B264-4693-D029FC5CCA69}"/>
              </a:ext>
            </a:extLst>
          </p:cNvPr>
          <p:cNvGrpSpPr/>
          <p:nvPr/>
        </p:nvGrpSpPr>
        <p:grpSpPr>
          <a:xfrm>
            <a:off x="7759346" y="1517675"/>
            <a:ext cx="4071401" cy="3067878"/>
            <a:chOff x="7759346" y="1517675"/>
            <a:chExt cx="4071401" cy="3067878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7009BB0-9D58-D08C-E0D8-0AFB488CD042}"/>
                </a:ext>
              </a:extLst>
            </p:cNvPr>
            <p:cNvSpPr/>
            <p:nvPr/>
          </p:nvSpPr>
          <p:spPr>
            <a:xfrm>
              <a:off x="7759346" y="1517675"/>
              <a:ext cx="4071401" cy="30678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42146EC7-925C-FEDD-3E3C-9F2DD01288CD}"/>
                </a:ext>
              </a:extLst>
            </p:cNvPr>
            <p:cNvGrpSpPr/>
            <p:nvPr/>
          </p:nvGrpSpPr>
          <p:grpSpPr>
            <a:xfrm rot="5400000">
              <a:off x="7454123" y="2219173"/>
              <a:ext cx="2822541" cy="1622675"/>
              <a:chOff x="596345" y="1557116"/>
              <a:chExt cx="4472608" cy="2571297"/>
            </a:xfrm>
          </p:grpSpPr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20AB0114-F5BB-3EE5-9720-BB8EE4349DD3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F653BC1C-B2E3-2303-A678-3FB4162CAA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2813F236-CEBE-6257-BC95-A20DDE74BC2E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62F6D91-9169-FCEB-4448-D51EEFE96C0D}"/>
                </a:ext>
              </a:extLst>
            </p:cNvPr>
            <p:cNvSpPr/>
            <p:nvPr/>
          </p:nvSpPr>
          <p:spPr>
            <a:xfrm>
              <a:off x="10084904" y="2096631"/>
              <a:ext cx="1622675" cy="2177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이체할 계좌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Oo</a:t>
              </a:r>
              <a:r>
                <a:rPr lang="ko-KR" altLang="en-US" sz="1200" dirty="0">
                  <a:solidFill>
                    <a:schemeClr val="tx1"/>
                  </a:solidFill>
                </a:rPr>
                <a:t>은행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strike="sngStrike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1200" strike="sngStrike" dirty="0">
                  <a:solidFill>
                    <a:schemeClr val="tx1"/>
                  </a:solidFill>
                </a:rPr>
                <a:t>원</a:t>
              </a:r>
              <a:endParaRPr lang="en-US" altLang="ko-KR" sz="1200" strike="sngStrike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“</a:t>
              </a:r>
              <a:r>
                <a:rPr lang="ko-KR" altLang="en-US" sz="1200" dirty="0">
                  <a:solidFill>
                    <a:schemeClr val="tx1"/>
                  </a:solidFill>
                </a:rPr>
                <a:t>차액 표기</a:t>
              </a:r>
              <a:r>
                <a:rPr lang="en-US" altLang="ko-KR" sz="1200" dirty="0">
                  <a:solidFill>
                    <a:schemeClr val="tx1"/>
                  </a:solidFill>
                </a:rPr>
                <a:t>”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A7C5788-574A-85D7-98A9-95A1E88952F5}"/>
                </a:ext>
              </a:extLst>
            </p:cNvPr>
            <p:cNvSpPr/>
            <p:nvPr/>
          </p:nvSpPr>
          <p:spPr>
            <a:xfrm>
              <a:off x="8262730" y="2246243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XX-XXXX-XX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7871769-FFE9-5D8C-E57A-BAB19C58BDF9}"/>
                </a:ext>
              </a:extLst>
            </p:cNvPr>
            <p:cNvSpPr txBox="1"/>
            <p:nvPr/>
          </p:nvSpPr>
          <p:spPr>
            <a:xfrm>
              <a:off x="8262730" y="1981215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이체할 계좌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C7A6A2B8-AD13-422D-753F-A2E711807983}"/>
                </a:ext>
              </a:extLst>
            </p:cNvPr>
            <p:cNvSpPr/>
            <p:nvPr/>
          </p:nvSpPr>
          <p:spPr>
            <a:xfrm>
              <a:off x="8262730" y="2913768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50F632F-46BD-ED8C-2DE6-6E191EDAB047}"/>
                </a:ext>
              </a:extLst>
            </p:cNvPr>
            <p:cNvSpPr txBox="1"/>
            <p:nvPr/>
          </p:nvSpPr>
          <p:spPr>
            <a:xfrm>
              <a:off x="8262730" y="2647082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금액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3B7226DB-3635-13C9-411E-BAA72F654CF6}"/>
                </a:ext>
              </a:extLst>
            </p:cNvPr>
            <p:cNvSpPr/>
            <p:nvPr/>
          </p:nvSpPr>
          <p:spPr>
            <a:xfrm>
              <a:off x="8429241" y="4073746"/>
              <a:ext cx="872304" cy="21156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이체하기</a:t>
              </a: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2129FB9-647A-93FC-42A7-B03882DE85D4}"/>
              </a:ext>
            </a:extLst>
          </p:cNvPr>
          <p:cNvSpPr/>
          <p:nvPr/>
        </p:nvSpPr>
        <p:spPr>
          <a:xfrm>
            <a:off x="4894925" y="2500333"/>
            <a:ext cx="952587" cy="310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패턴 힌트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Text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432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B7F4C0-EC1A-0094-3379-FB4594B76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그룹 68">
            <a:extLst>
              <a:ext uri="{FF2B5EF4-FFF2-40B4-BE49-F238E27FC236}">
                <a16:creationId xmlns:a16="http://schemas.microsoft.com/office/drawing/2014/main" id="{888A2B11-2F85-81DD-1263-DDF1915654CA}"/>
              </a:ext>
            </a:extLst>
          </p:cNvPr>
          <p:cNvGrpSpPr/>
          <p:nvPr/>
        </p:nvGrpSpPr>
        <p:grpSpPr>
          <a:xfrm>
            <a:off x="503587" y="1383555"/>
            <a:ext cx="2594065" cy="4512214"/>
            <a:chOff x="3979009" y="1221675"/>
            <a:chExt cx="2594065" cy="4512214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7B5EA69C-64DF-7505-C0FE-BC7B0446974D}"/>
                </a:ext>
              </a:extLst>
            </p:cNvPr>
            <p:cNvGrpSpPr/>
            <p:nvPr/>
          </p:nvGrpSpPr>
          <p:grpSpPr>
            <a:xfrm rot="5400000">
              <a:off x="3019935" y="2180749"/>
              <a:ext cx="4512214" cy="2594065"/>
              <a:chOff x="596345" y="1557116"/>
              <a:chExt cx="4472608" cy="2571297"/>
            </a:xfrm>
          </p:grpSpPr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90B3158E-6C5E-052B-319B-8768BC6AE0C0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F745ACD3-B3CD-D593-7D71-4BAD3854E5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18A92FEA-F6CA-2CA1-FA94-2413472E8098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FF7450C-49C4-7DA1-7C2E-3BD88CF923A6}"/>
                </a:ext>
              </a:extLst>
            </p:cNvPr>
            <p:cNvSpPr/>
            <p:nvPr/>
          </p:nvSpPr>
          <p:spPr>
            <a:xfrm>
              <a:off x="4296217" y="2083124"/>
              <a:ext cx="1959650" cy="23398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2DED9CC-C8D7-00CE-74AD-747F4A9D68BE}"/>
                </a:ext>
              </a:extLst>
            </p:cNvPr>
            <p:cNvSpPr txBox="1"/>
            <p:nvPr/>
          </p:nvSpPr>
          <p:spPr>
            <a:xfrm>
              <a:off x="4095468" y="1673930"/>
              <a:ext cx="189667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 dirty="0"/>
                <a:t>입금할 계좌를 입력해주세요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FCB53B4-6EC2-F577-08B6-1486EF0EF43A}"/>
                </a:ext>
              </a:extLst>
            </p:cNvPr>
            <p:cNvSpPr/>
            <p:nvPr/>
          </p:nvSpPr>
          <p:spPr>
            <a:xfrm>
              <a:off x="4578793" y="5145534"/>
              <a:ext cx="1394496" cy="3382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이체하기</a:t>
              </a:r>
            </a:p>
          </p:txBody>
        </p:sp>
      </p:grp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ACC7EF3C-5C0D-10C9-3DC3-60BA393EC072}"/>
              </a:ext>
            </a:extLst>
          </p:cNvPr>
          <p:cNvSpPr/>
          <p:nvPr/>
        </p:nvSpPr>
        <p:spPr>
          <a:xfrm>
            <a:off x="7781705" y="3259855"/>
            <a:ext cx="1158238" cy="7596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9" name="그림 88" descr="텍스트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35E4458-135D-81FD-7701-2C2FEEC85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542" y="1374422"/>
            <a:ext cx="2923337" cy="4530480"/>
          </a:xfrm>
          <a:prstGeom prst="rect">
            <a:avLst/>
          </a:prstGeom>
        </p:spPr>
      </p:pic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495D5EE0-A518-0CA0-386C-50634FF564A5}"/>
              </a:ext>
            </a:extLst>
          </p:cNvPr>
          <p:cNvGrpSpPr/>
          <p:nvPr/>
        </p:nvGrpSpPr>
        <p:grpSpPr>
          <a:xfrm>
            <a:off x="8939943" y="1379090"/>
            <a:ext cx="2729944" cy="4512214"/>
            <a:chOff x="8958470" y="1360823"/>
            <a:chExt cx="2729944" cy="4512214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C7716D17-937A-B337-9381-4C5A687964F3}"/>
                </a:ext>
              </a:extLst>
            </p:cNvPr>
            <p:cNvGrpSpPr/>
            <p:nvPr/>
          </p:nvGrpSpPr>
          <p:grpSpPr>
            <a:xfrm>
              <a:off x="9094349" y="1360823"/>
              <a:ext cx="2594065" cy="4512214"/>
              <a:chOff x="3979009" y="1221675"/>
              <a:chExt cx="2594065" cy="4512214"/>
            </a:xfrm>
          </p:grpSpPr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0B00E679-7885-4E8B-F7A2-9E91D9873F72}"/>
                  </a:ext>
                </a:extLst>
              </p:cNvPr>
              <p:cNvGrpSpPr/>
              <p:nvPr/>
            </p:nvGrpSpPr>
            <p:grpSpPr>
              <a:xfrm rot="5400000">
                <a:off x="3019935" y="2180749"/>
                <a:ext cx="4512214" cy="2594065"/>
                <a:chOff x="596345" y="1557116"/>
                <a:chExt cx="4472608" cy="2571297"/>
              </a:xfrm>
            </p:grpSpPr>
            <p:sp>
              <p:nvSpPr>
                <p:cNvPr id="95" name="사각형: 둥근 모서리 94">
                  <a:extLst>
                    <a:ext uri="{FF2B5EF4-FFF2-40B4-BE49-F238E27FC236}">
                      <a16:creationId xmlns:a16="http://schemas.microsoft.com/office/drawing/2014/main" id="{9A46272E-58B4-ECF5-F81F-AF096D69EC50}"/>
                    </a:ext>
                  </a:extLst>
                </p:cNvPr>
                <p:cNvSpPr/>
                <p:nvPr/>
              </p:nvSpPr>
              <p:spPr>
                <a:xfrm>
                  <a:off x="596345" y="1557116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812BD1D0-335A-7514-DCE9-ABE928AE4A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50261" y="1649918"/>
                  <a:ext cx="4200992" cy="23630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"/>
                </a:p>
              </p:txBody>
            </p:sp>
            <p:sp>
              <p:nvSpPr>
                <p:cNvPr id="97" name="타원 96">
                  <a:extLst>
                    <a:ext uri="{FF2B5EF4-FFF2-40B4-BE49-F238E27FC236}">
                      <a16:creationId xmlns:a16="http://schemas.microsoft.com/office/drawing/2014/main" id="{CF127EF9-845A-61DD-ECBF-9A92CE621C92}"/>
                    </a:ext>
                  </a:extLst>
                </p:cNvPr>
                <p:cNvSpPr/>
                <p:nvPr/>
              </p:nvSpPr>
              <p:spPr>
                <a:xfrm>
                  <a:off x="626132" y="2793474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</p:grp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8E4B5673-32BF-07C6-9B4B-CE0F0B94D7C5}"/>
                  </a:ext>
                </a:extLst>
              </p:cNvPr>
              <p:cNvSpPr/>
              <p:nvPr/>
            </p:nvSpPr>
            <p:spPr>
              <a:xfrm>
                <a:off x="4296217" y="2083124"/>
                <a:ext cx="1959650" cy="23398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23 – 15694 - 6956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78F8ED6-F771-F26A-FD83-3F2513CD7A8E}"/>
                  </a:ext>
                </a:extLst>
              </p:cNvPr>
              <p:cNvSpPr txBox="1"/>
              <p:nvPr/>
            </p:nvSpPr>
            <p:spPr>
              <a:xfrm>
                <a:off x="4095468" y="1673930"/>
                <a:ext cx="189667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b="1" dirty="0"/>
                  <a:t>입금할 계좌를 입력해주세요</a:t>
                </a: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23D48E03-4295-DCB2-014A-CAE43BCEF393}"/>
                  </a:ext>
                </a:extLst>
              </p:cNvPr>
              <p:cNvSpPr/>
              <p:nvPr/>
            </p:nvSpPr>
            <p:spPr>
              <a:xfrm>
                <a:off x="4578793" y="5145534"/>
                <a:ext cx="1394496" cy="33821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>
                    <a:solidFill>
                      <a:schemeClr val="tx1"/>
                    </a:solidFill>
                  </a:rPr>
                  <a:t>이체하기</a:t>
                </a:r>
              </a:p>
            </p:txBody>
          </p:sp>
        </p:grpSp>
        <p:pic>
          <p:nvPicPr>
            <p:cNvPr id="98" name="그림 97" descr="텍스트, 스크린샷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AFB6BEAE-4506-2A2E-2CC7-535EACF41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15" t="61856" r="14627" b="17412"/>
            <a:stretch/>
          </p:blipFill>
          <p:spPr>
            <a:xfrm>
              <a:off x="9256056" y="4815702"/>
              <a:ext cx="2293486" cy="926209"/>
            </a:xfrm>
            <a:prstGeom prst="rect">
              <a:avLst/>
            </a:prstGeom>
          </p:spPr>
        </p:pic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14CBF349-7D0E-2682-3607-00E7694F8A73}"/>
                </a:ext>
              </a:extLst>
            </p:cNvPr>
            <p:cNvCxnSpPr/>
            <p:nvPr/>
          </p:nvCxnSpPr>
          <p:spPr>
            <a:xfrm>
              <a:off x="8958470" y="4307476"/>
              <a:ext cx="0" cy="1146313"/>
            </a:xfrm>
            <a:prstGeom prst="straightConnector1">
              <a:avLst/>
            </a:prstGeom>
            <a:ln w="57150">
              <a:solidFill>
                <a:srgbClr val="4E95D9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화살표: 오른쪽 101">
            <a:extLst>
              <a:ext uri="{FF2B5EF4-FFF2-40B4-BE49-F238E27FC236}">
                <a16:creationId xmlns:a16="http://schemas.microsoft.com/office/drawing/2014/main" id="{AE8F98A8-8434-B896-9792-9A69B99B0D12}"/>
              </a:ext>
            </a:extLst>
          </p:cNvPr>
          <p:cNvSpPr/>
          <p:nvPr/>
        </p:nvSpPr>
        <p:spPr>
          <a:xfrm>
            <a:off x="3298478" y="3259855"/>
            <a:ext cx="1158238" cy="7596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04D851E7-9D90-F12B-0A1E-27DE12B8FCCC}"/>
              </a:ext>
            </a:extLst>
          </p:cNvPr>
          <p:cNvSpPr/>
          <p:nvPr/>
        </p:nvSpPr>
        <p:spPr>
          <a:xfrm>
            <a:off x="308727" y="1221747"/>
            <a:ext cx="540000" cy="54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7BE76306-31C2-4F10-12E4-F7DA299B00FB}"/>
              </a:ext>
            </a:extLst>
          </p:cNvPr>
          <p:cNvSpPr/>
          <p:nvPr/>
        </p:nvSpPr>
        <p:spPr>
          <a:xfrm>
            <a:off x="4482381" y="1188867"/>
            <a:ext cx="540000" cy="54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0D60FC6E-12B5-F8EE-79C6-C11F15DBD381}"/>
              </a:ext>
            </a:extLst>
          </p:cNvPr>
          <p:cNvSpPr/>
          <p:nvPr/>
        </p:nvSpPr>
        <p:spPr>
          <a:xfrm>
            <a:off x="8870768" y="1188867"/>
            <a:ext cx="540000" cy="54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7682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8899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71231-8C4B-5EF0-54B9-DA516881E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AD6A9D0-9740-8F12-55C2-95D258D877A5}"/>
              </a:ext>
            </a:extLst>
          </p:cNvPr>
          <p:cNvGrpSpPr/>
          <p:nvPr/>
        </p:nvGrpSpPr>
        <p:grpSpPr>
          <a:xfrm>
            <a:off x="4559881" y="1591309"/>
            <a:ext cx="1622675" cy="2911778"/>
            <a:chOff x="639226" y="1540739"/>
            <a:chExt cx="1622675" cy="2911778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BA26333-5B34-A913-1039-7B91C1B139FA}"/>
                </a:ext>
              </a:extLst>
            </p:cNvPr>
            <p:cNvGrpSpPr/>
            <p:nvPr/>
          </p:nvGrpSpPr>
          <p:grpSpPr>
            <a:xfrm rot="5400000">
              <a:off x="39293" y="2140672"/>
              <a:ext cx="2822541" cy="1622675"/>
              <a:chOff x="596345" y="1557116"/>
              <a:chExt cx="4472608" cy="2571297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DD28E1E7-6AC4-D894-B578-15E2A5F654C1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C825D89-46A2-DC4D-2F63-774262144E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0" y="1649918"/>
                <a:ext cx="4200993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A1D93A11-A0B2-0ED2-1F58-63DCE5E102E9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4BD63FC-528E-5A7D-A98B-CEB368F4131D}"/>
                </a:ext>
              </a:extLst>
            </p:cNvPr>
            <p:cNvSpPr/>
            <p:nvPr/>
          </p:nvSpPr>
          <p:spPr>
            <a:xfrm>
              <a:off x="1213029" y="1801384"/>
              <a:ext cx="489355" cy="4893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은행 마크</a:t>
              </a:r>
            </a:p>
          </p:txBody>
        </p:sp>
        <p:pic>
          <p:nvPicPr>
            <p:cNvPr id="11" name="그래픽 10" descr="기타 단색으로 채워진">
              <a:extLst>
                <a:ext uri="{FF2B5EF4-FFF2-40B4-BE49-F238E27FC236}">
                  <a16:creationId xmlns:a16="http://schemas.microsoft.com/office/drawing/2014/main" id="{16226DEE-A661-5C87-A1EE-8A646699DA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546045"/>
              <a:ext cx="1102489" cy="1102489"/>
            </a:xfrm>
            <a:prstGeom prst="rect">
              <a:avLst/>
            </a:prstGeom>
          </p:spPr>
        </p:pic>
        <p:pic>
          <p:nvPicPr>
            <p:cNvPr id="12" name="그래픽 11" descr="기타 단색으로 채워진">
              <a:extLst>
                <a:ext uri="{FF2B5EF4-FFF2-40B4-BE49-F238E27FC236}">
                  <a16:creationId xmlns:a16="http://schemas.microsoft.com/office/drawing/2014/main" id="{0C11FF07-05FC-DDD5-F546-93A5932FA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948036"/>
              <a:ext cx="1102489" cy="1102489"/>
            </a:xfrm>
            <a:prstGeom prst="rect">
              <a:avLst/>
            </a:prstGeom>
          </p:spPr>
        </p:pic>
        <p:pic>
          <p:nvPicPr>
            <p:cNvPr id="14" name="그래픽 13" descr="기타 단색으로 채워진">
              <a:extLst>
                <a:ext uri="{FF2B5EF4-FFF2-40B4-BE49-F238E27FC236}">
                  <a16:creationId xmlns:a16="http://schemas.microsoft.com/office/drawing/2014/main" id="{DC560018-6145-9C8B-33B8-3C065F172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3350028"/>
              <a:ext cx="1102489" cy="1102489"/>
            </a:xfrm>
            <a:prstGeom prst="rect">
              <a:avLst/>
            </a:prstGeom>
          </p:spPr>
        </p:pic>
      </p:grp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F81BE479-B675-EDD2-E292-B62A2077C417}"/>
              </a:ext>
            </a:extLst>
          </p:cNvPr>
          <p:cNvSpPr/>
          <p:nvPr/>
        </p:nvSpPr>
        <p:spPr>
          <a:xfrm>
            <a:off x="3143599" y="2644663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A1FB193-F59E-FD2F-F239-C7E1765312F5}"/>
              </a:ext>
            </a:extLst>
          </p:cNvPr>
          <p:cNvGrpSpPr/>
          <p:nvPr/>
        </p:nvGrpSpPr>
        <p:grpSpPr>
          <a:xfrm>
            <a:off x="445189" y="2318670"/>
            <a:ext cx="2534458" cy="1457057"/>
            <a:chOff x="2816087" y="1557130"/>
            <a:chExt cx="6546574" cy="3763618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80D8BE1-B33C-B1A1-B37E-E75351B7D20C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69FD3B98-5AE2-378C-3F7B-C7D3003971FB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2D10CBA2-DB06-C439-3AB8-D24B153BF2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DC051C7-076E-0D78-BF63-A42C3CD24050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0DC51C62-8576-8BDE-3FB3-D63B5FDE8140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F60F7124-C7BF-53F2-56EB-381C669B7BB9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FC938FF7-7C43-446E-1F2C-C3C8655BEF8A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9EC77CE-AB8C-4735-4D07-BF21255352D4}"/>
                  </a:ext>
                </a:extLst>
              </p:cNvPr>
              <p:cNvSpPr txBox="1"/>
              <p:nvPr/>
            </p:nvSpPr>
            <p:spPr>
              <a:xfrm>
                <a:off x="9932506" y="311425"/>
                <a:ext cx="1563759" cy="518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" b="1" dirty="0"/>
                  <a:t>&lt;</a:t>
                </a:r>
                <a:r>
                  <a:rPr lang="ko-KR" altLang="en-US" sz="100" b="1" dirty="0"/>
                  <a:t>현재 순위</a:t>
                </a:r>
                <a:r>
                  <a:rPr lang="en-US" altLang="ko-KR" sz="100" b="1" dirty="0"/>
                  <a:t>&gt;</a:t>
                </a:r>
                <a:endParaRPr lang="ko-KR" altLang="en-US" sz="100" b="1" dirty="0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80122508-D89C-6892-4FA5-21949F71C407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36B4CAB2-BF8A-AE42-056C-90DC712F6068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F15AADAA-A22F-F0B3-05C3-D25DBDA76E2C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6B3C6B8D-F79F-7E79-9286-2F6B31728B5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0F38067D-4558-F06B-0DE8-ECEA27D83CEF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7A472423-94C1-BA47-7C22-E6FC8D50B5E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966F1DD5-4EB4-B23E-636A-A137A33D266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A7163850-7F77-7827-3B7F-9F7E086D7F53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D7A05435-20B4-3EE2-9C5D-75C79AE09E43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E22A63F5-5629-E0BE-0FE4-DA19F1A574E4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409B5B32-0D71-FFD9-DF10-0F6C786C8945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65719545-FE54-93A3-6EA5-EC5312154475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5EADBA36-B252-43B0-875A-B5129CC5545A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7FC180E-8603-08A5-B0C2-CDA9ED41F335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" dirty="0"/>
                <a:t>현재 점수 </a:t>
              </a:r>
              <a:r>
                <a:rPr lang="en-US" altLang="ko-KR" sz="100" dirty="0"/>
                <a:t>:</a:t>
              </a:r>
              <a:r>
                <a:rPr lang="ko-KR" altLang="en-US" sz="100" dirty="0"/>
                <a:t> </a:t>
              </a:r>
              <a:r>
                <a:rPr lang="en-US" altLang="ko-KR" sz="100" dirty="0"/>
                <a:t>123,000</a:t>
              </a:r>
              <a:endParaRPr lang="ko-KR" altLang="en-US" sz="1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397F9EE-3954-D93F-6825-968A73997F99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825ED25-4B7B-D886-1776-A0B8DCC98B45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환경 설정</a:t>
              </a:r>
              <a:endParaRPr lang="en-US" altLang="ko-KR" sz="300" dirty="0"/>
            </a:p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게임으로 돌아가기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FE5F4754-604F-031F-C957-F11F11C76C42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C0493AD8-8FC0-268D-1C71-C863726EC5E8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pic>
            <p:nvPicPr>
              <p:cNvPr id="32" name="그림 31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786BC6D6-B90F-632F-7791-7BDEAB963D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8CB7EB3-ECA1-7F0F-0E7A-06D417F835AE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500" dirty="0">
                    <a:solidFill>
                      <a:schemeClr val="tx1"/>
                    </a:solidFill>
                  </a:rPr>
                  <a:t>월세를 좀더 보내셔서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“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차액 표기</a:t>
                </a:r>
                <a:r>
                  <a:rPr lang="en-US" altLang="ko-KR" sz="500" dirty="0">
                    <a:solidFill>
                      <a:schemeClr val="tx1"/>
                    </a:solidFill>
                  </a:rPr>
                  <a:t>” 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만큼 보내 드렸습니다</a:t>
                </a:r>
                <a:r>
                  <a:rPr lang="en-US" altLang="ko-KR" sz="5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954B394D-758C-5435-BE3E-3B3AE3F7EB01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C2AC5749-A449-B53D-74FA-67958590BA09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4044FEB6-D6AF-A685-C070-51832A2C4128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992E9253-A496-A838-D829-98CBD1ECCAAE}"/>
              </a:ext>
            </a:extLst>
          </p:cNvPr>
          <p:cNvSpPr/>
          <p:nvPr/>
        </p:nvSpPr>
        <p:spPr>
          <a:xfrm>
            <a:off x="6344786" y="2657740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E629ADF-A082-D9B2-C7E6-F139FB226D25}"/>
              </a:ext>
            </a:extLst>
          </p:cNvPr>
          <p:cNvSpPr/>
          <p:nvPr/>
        </p:nvSpPr>
        <p:spPr>
          <a:xfrm>
            <a:off x="7759346" y="1517675"/>
            <a:ext cx="4071401" cy="306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3004BBBC-FA19-92F8-165C-81EB113A6A4B}"/>
              </a:ext>
            </a:extLst>
          </p:cNvPr>
          <p:cNvGrpSpPr/>
          <p:nvPr/>
        </p:nvGrpSpPr>
        <p:grpSpPr>
          <a:xfrm rot="5400000">
            <a:off x="7454123" y="2219173"/>
            <a:ext cx="2822541" cy="1622675"/>
            <a:chOff x="596345" y="1557116"/>
            <a:chExt cx="4472608" cy="2571297"/>
          </a:xfrm>
        </p:grpSpPr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E6ADB4B9-3D46-9670-B1BC-2CA6B728E3F7}"/>
                </a:ext>
              </a:extLst>
            </p:cNvPr>
            <p:cNvSpPr/>
            <p:nvPr/>
          </p:nvSpPr>
          <p:spPr>
            <a:xfrm>
              <a:off x="596345" y="1557116"/>
              <a:ext cx="4472608" cy="257129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866B512B-1643-4B36-08F6-3C02F87815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261" y="1649918"/>
              <a:ext cx="4200992" cy="23630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FB92AD43-35CC-8006-AF67-84017E505960}"/>
                </a:ext>
              </a:extLst>
            </p:cNvPr>
            <p:cNvSpPr/>
            <p:nvPr/>
          </p:nvSpPr>
          <p:spPr>
            <a:xfrm>
              <a:off x="626132" y="2793474"/>
              <a:ext cx="98581" cy="9858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265CF2D-6AB3-EE8B-352B-358C7C02FB53}"/>
              </a:ext>
            </a:extLst>
          </p:cNvPr>
          <p:cNvSpPr/>
          <p:nvPr/>
        </p:nvSpPr>
        <p:spPr>
          <a:xfrm>
            <a:off x="10084904" y="2096631"/>
            <a:ext cx="1622675" cy="21771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받을 금액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“</a:t>
            </a:r>
            <a:r>
              <a:rPr lang="ko-KR" altLang="en-US" sz="1200" dirty="0">
                <a:solidFill>
                  <a:schemeClr val="tx1"/>
                </a:solidFill>
              </a:rPr>
              <a:t>차액 표기</a:t>
            </a:r>
            <a:r>
              <a:rPr lang="en-US" altLang="ko-KR" sz="1200" dirty="0">
                <a:solidFill>
                  <a:schemeClr val="tx1"/>
                </a:solidFill>
              </a:rPr>
              <a:t>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E611301-2BA4-D50A-F022-D4A74A31C92E}"/>
              </a:ext>
            </a:extLst>
          </p:cNvPr>
          <p:cNvSpPr/>
          <p:nvPr/>
        </p:nvSpPr>
        <p:spPr>
          <a:xfrm>
            <a:off x="4894925" y="2500333"/>
            <a:ext cx="952587" cy="310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패턴 힌트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Text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F55728-40EF-C233-401A-ECF6BDFE42CE}"/>
              </a:ext>
            </a:extLst>
          </p:cNvPr>
          <p:cNvSpPr/>
          <p:nvPr/>
        </p:nvSpPr>
        <p:spPr>
          <a:xfrm>
            <a:off x="8140157" y="1968161"/>
            <a:ext cx="1471384" cy="2731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BFD9528-FDE4-9AD0-FE0D-4457F6BCC4BF}"/>
              </a:ext>
            </a:extLst>
          </p:cNvPr>
          <p:cNvGrpSpPr/>
          <p:nvPr/>
        </p:nvGrpSpPr>
        <p:grpSpPr>
          <a:xfrm>
            <a:off x="8126905" y="1765816"/>
            <a:ext cx="951832" cy="223711"/>
            <a:chOff x="8126905" y="1765816"/>
            <a:chExt cx="951832" cy="223711"/>
          </a:xfrm>
        </p:grpSpPr>
        <p:pic>
          <p:nvPicPr>
            <p:cNvPr id="8" name="그래픽 7" descr="왼쪽 캐럿 단색으로 채워진">
              <a:extLst>
                <a:ext uri="{FF2B5EF4-FFF2-40B4-BE49-F238E27FC236}">
                  <a16:creationId xmlns:a16="http://schemas.microsoft.com/office/drawing/2014/main" id="{657DE6D3-F011-7C50-7D19-CFCB5588B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26905" y="1765816"/>
              <a:ext cx="223711" cy="22371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635ABF-C5E7-72C5-9A66-C92F548FA996}"/>
                </a:ext>
              </a:extLst>
            </p:cNvPr>
            <p:cNvSpPr txBox="1"/>
            <p:nvPr/>
          </p:nvSpPr>
          <p:spPr>
            <a:xfrm>
              <a:off x="8278518" y="1769949"/>
              <a:ext cx="8002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거래내역조회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D28CDF1E-C14D-FC54-949A-AD19BED2935F}"/>
              </a:ext>
            </a:extLst>
          </p:cNvPr>
          <p:cNvSpPr txBox="1"/>
          <p:nvPr/>
        </p:nvSpPr>
        <p:spPr>
          <a:xfrm>
            <a:off x="8143779" y="1997017"/>
            <a:ext cx="8146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오늘 </a:t>
            </a:r>
            <a:r>
              <a:rPr lang="en-US" altLang="ko-KR" sz="800" dirty="0"/>
              <a:t>•</a:t>
            </a:r>
            <a:r>
              <a:rPr lang="ko-KR" altLang="en-US" sz="800" dirty="0"/>
              <a:t> 최신순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8D0B7BD-5531-805F-DF0F-4B462014E831}"/>
              </a:ext>
            </a:extLst>
          </p:cNvPr>
          <p:cNvCxnSpPr>
            <a:cxnSpLocks/>
          </p:cNvCxnSpPr>
          <p:nvPr/>
        </p:nvCxnSpPr>
        <p:spPr>
          <a:xfrm>
            <a:off x="8227243" y="3257885"/>
            <a:ext cx="12763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E65C898D-18AD-9227-B3B9-DDCB4E976DC8}"/>
              </a:ext>
            </a:extLst>
          </p:cNvPr>
          <p:cNvCxnSpPr>
            <a:cxnSpLocks/>
          </p:cNvCxnSpPr>
          <p:nvPr/>
        </p:nvCxnSpPr>
        <p:spPr>
          <a:xfrm>
            <a:off x="8227243" y="2305742"/>
            <a:ext cx="12763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F814EB4-2C15-23F6-8349-32909A788909}"/>
              </a:ext>
            </a:extLst>
          </p:cNvPr>
          <p:cNvSpPr txBox="1"/>
          <p:nvPr/>
        </p:nvSpPr>
        <p:spPr>
          <a:xfrm>
            <a:off x="8178359" y="2318079"/>
            <a:ext cx="62068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2025.02.06</a:t>
            </a:r>
            <a:endParaRPr lang="ko-KR" altLang="en-US" sz="7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B376EC1-AA53-7B79-7842-3D5540815FC8}"/>
              </a:ext>
            </a:extLst>
          </p:cNvPr>
          <p:cNvSpPr txBox="1"/>
          <p:nvPr/>
        </p:nvSpPr>
        <p:spPr>
          <a:xfrm>
            <a:off x="8178359" y="2470247"/>
            <a:ext cx="6655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월세 초과액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5BC6198-75FC-1988-AA41-F882BF763C54}"/>
              </a:ext>
            </a:extLst>
          </p:cNvPr>
          <p:cNvSpPr txBox="1"/>
          <p:nvPr/>
        </p:nvSpPr>
        <p:spPr>
          <a:xfrm>
            <a:off x="8720195" y="2893831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입금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030F77-5F42-E68C-23E1-42E275877F45}"/>
              </a:ext>
            </a:extLst>
          </p:cNvPr>
          <p:cNvSpPr txBox="1"/>
          <p:nvPr/>
        </p:nvSpPr>
        <p:spPr>
          <a:xfrm>
            <a:off x="8976628" y="2893326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00" dirty="0">
                <a:solidFill>
                  <a:srgbClr val="FF0000"/>
                </a:solidFill>
              </a:rPr>
              <a:t>차액 표기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C065BC19-0031-6194-B362-A00E24B1CBAD}"/>
              </a:ext>
            </a:extLst>
          </p:cNvPr>
          <p:cNvGrpSpPr/>
          <p:nvPr/>
        </p:nvGrpSpPr>
        <p:grpSpPr>
          <a:xfrm>
            <a:off x="8178359" y="3273091"/>
            <a:ext cx="1374068" cy="756563"/>
            <a:chOff x="8213605" y="3273091"/>
            <a:chExt cx="1374068" cy="756563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417654B-8591-E048-A4A0-FC797F9EFE56}"/>
                </a:ext>
              </a:extLst>
            </p:cNvPr>
            <p:cNvSpPr txBox="1"/>
            <p:nvPr/>
          </p:nvSpPr>
          <p:spPr>
            <a:xfrm>
              <a:off x="8213605" y="3273091"/>
              <a:ext cx="62068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2025.02.06</a:t>
              </a:r>
              <a:endParaRPr lang="ko-KR" altLang="en-US" sz="7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A18D843-CFAA-0E14-2A08-51A53FF4F83E}"/>
                </a:ext>
              </a:extLst>
            </p:cNvPr>
            <p:cNvSpPr txBox="1"/>
            <p:nvPr/>
          </p:nvSpPr>
          <p:spPr>
            <a:xfrm>
              <a:off x="8213605" y="3418323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월세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B04884B-3C68-659D-3F72-C3279C7F56BC}"/>
                </a:ext>
              </a:extLst>
            </p:cNvPr>
            <p:cNvSpPr txBox="1"/>
            <p:nvPr/>
          </p:nvSpPr>
          <p:spPr>
            <a:xfrm>
              <a:off x="8755441" y="3829599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출금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15F9E7E-3085-2C65-F8A5-1180A1920D9B}"/>
                </a:ext>
              </a:extLst>
            </p:cNvPr>
            <p:cNvSpPr txBox="1"/>
            <p:nvPr/>
          </p:nvSpPr>
          <p:spPr>
            <a:xfrm>
              <a:off x="9011874" y="3829094"/>
              <a:ext cx="57579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>
                  <a:solidFill>
                    <a:srgbClr val="0070C0"/>
                  </a:solidFill>
                </a:rPr>
                <a:t>차액 표기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04EE8FE-4D08-809E-B1B6-6FD52B93A084}"/>
              </a:ext>
            </a:extLst>
          </p:cNvPr>
          <p:cNvSpPr/>
          <p:nvPr/>
        </p:nvSpPr>
        <p:spPr>
          <a:xfrm>
            <a:off x="8142953" y="4087843"/>
            <a:ext cx="1471384" cy="2664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6941E065-AE96-1963-4171-3E1F6F87D83B}"/>
              </a:ext>
            </a:extLst>
          </p:cNvPr>
          <p:cNvGrpSpPr/>
          <p:nvPr/>
        </p:nvGrpSpPr>
        <p:grpSpPr>
          <a:xfrm>
            <a:off x="8170034" y="4124705"/>
            <a:ext cx="1390719" cy="223711"/>
            <a:chOff x="8156207" y="4124705"/>
            <a:chExt cx="1390719" cy="223711"/>
          </a:xfrm>
        </p:grpSpPr>
        <p:pic>
          <p:nvPicPr>
            <p:cNvPr id="13" name="그래픽 12" descr="왼쪽 캐럿 단색으로 채워진">
              <a:extLst>
                <a:ext uri="{FF2B5EF4-FFF2-40B4-BE49-F238E27FC236}">
                  <a16:creationId xmlns:a16="http://schemas.microsoft.com/office/drawing/2014/main" id="{4B5D5197-B1FA-A0AF-860C-64C2161DA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56207" y="4124705"/>
              <a:ext cx="223711" cy="223711"/>
            </a:xfrm>
            <a:prstGeom prst="rect">
              <a:avLst/>
            </a:prstGeom>
          </p:spPr>
        </p:pic>
        <p:pic>
          <p:nvPicPr>
            <p:cNvPr id="86" name="그래픽 85" descr="햄버거 메뉴 아이콘 단색으로 채워진">
              <a:extLst>
                <a:ext uri="{FF2B5EF4-FFF2-40B4-BE49-F238E27FC236}">
                  <a16:creationId xmlns:a16="http://schemas.microsoft.com/office/drawing/2014/main" id="{6B69FBBB-4D70-85CF-DE3F-A15432566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5400000">
              <a:off x="9366926" y="4146560"/>
              <a:ext cx="180000" cy="180000"/>
            </a:xfrm>
            <a:prstGeom prst="rect">
              <a:avLst/>
            </a:prstGeom>
          </p:spPr>
        </p:pic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6222D486-851C-DA71-3C3E-9E3767B58373}"/>
                </a:ext>
              </a:extLst>
            </p:cNvPr>
            <p:cNvSpPr/>
            <p:nvPr/>
          </p:nvSpPr>
          <p:spPr>
            <a:xfrm>
              <a:off x="8819422" y="4182560"/>
              <a:ext cx="108000" cy="108000"/>
            </a:xfrm>
            <a:prstGeom prst="roundRect">
              <a:avLst/>
            </a:prstGeom>
            <a:solidFill>
              <a:srgbClr val="D9D9D9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2734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D0C61-A476-A79D-F25B-AFA9A5695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A044593D-80CB-771B-7F5F-EAF79C67C6FC}"/>
              </a:ext>
            </a:extLst>
          </p:cNvPr>
          <p:cNvGrpSpPr/>
          <p:nvPr/>
        </p:nvGrpSpPr>
        <p:grpSpPr>
          <a:xfrm>
            <a:off x="583294" y="1809223"/>
            <a:ext cx="4071401" cy="3067878"/>
            <a:chOff x="7759346" y="1517675"/>
            <a:chExt cx="4071401" cy="3067878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158C4DBE-B031-0EE5-6C84-CE41A7E79D87}"/>
                </a:ext>
              </a:extLst>
            </p:cNvPr>
            <p:cNvSpPr/>
            <p:nvPr/>
          </p:nvSpPr>
          <p:spPr>
            <a:xfrm>
              <a:off x="7759346" y="1517675"/>
              <a:ext cx="4071401" cy="30678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DB8C325F-72AF-0A97-0797-EC339C5478AD}"/>
                </a:ext>
              </a:extLst>
            </p:cNvPr>
            <p:cNvGrpSpPr/>
            <p:nvPr/>
          </p:nvGrpSpPr>
          <p:grpSpPr>
            <a:xfrm rot="5400000">
              <a:off x="7454123" y="2219173"/>
              <a:ext cx="2822541" cy="1622675"/>
              <a:chOff x="596345" y="1557116"/>
              <a:chExt cx="4472608" cy="2571297"/>
            </a:xfrm>
          </p:grpSpPr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91C9279A-52CE-6103-0395-E30A2C3D3B51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4A9CF98D-107C-0E9A-DAD3-F406FCADE2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C8A449D2-0AD6-3FF2-EDE0-B3EBE110AAF4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17C787D-1A4A-F05B-B658-D92DE36084BE}"/>
                </a:ext>
              </a:extLst>
            </p:cNvPr>
            <p:cNvSpPr/>
            <p:nvPr/>
          </p:nvSpPr>
          <p:spPr>
            <a:xfrm>
              <a:off x="10084904" y="2096631"/>
              <a:ext cx="1622675" cy="2177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받을 금액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“</a:t>
              </a:r>
              <a:r>
                <a:rPr lang="ko-KR" altLang="en-US" sz="1200" dirty="0">
                  <a:solidFill>
                    <a:schemeClr val="tx1"/>
                  </a:solidFill>
                </a:rPr>
                <a:t>차액 표기</a:t>
              </a:r>
              <a:r>
                <a:rPr lang="en-US" altLang="ko-KR" sz="1200" dirty="0">
                  <a:solidFill>
                    <a:schemeClr val="tx1"/>
                  </a:solidFill>
                </a:rPr>
                <a:t>”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3058F83-D1BC-6D9A-AFCD-457E5F817001}"/>
                </a:ext>
              </a:extLst>
            </p:cNvPr>
            <p:cNvSpPr/>
            <p:nvPr/>
          </p:nvSpPr>
          <p:spPr>
            <a:xfrm>
              <a:off x="8140157" y="1968161"/>
              <a:ext cx="1471384" cy="2731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0399575-7030-AC43-82AB-9B7EE50E7D32}"/>
                </a:ext>
              </a:extLst>
            </p:cNvPr>
            <p:cNvGrpSpPr/>
            <p:nvPr/>
          </p:nvGrpSpPr>
          <p:grpSpPr>
            <a:xfrm>
              <a:off x="8126905" y="1765816"/>
              <a:ext cx="951832" cy="223711"/>
              <a:chOff x="8126905" y="1765816"/>
              <a:chExt cx="951832" cy="223711"/>
            </a:xfrm>
          </p:grpSpPr>
          <p:pic>
            <p:nvPicPr>
              <p:cNvPr id="8" name="그래픽 7" descr="왼쪽 캐럿 단색으로 채워진">
                <a:extLst>
                  <a:ext uri="{FF2B5EF4-FFF2-40B4-BE49-F238E27FC236}">
                    <a16:creationId xmlns:a16="http://schemas.microsoft.com/office/drawing/2014/main" id="{E32F6305-028D-8C14-CEB9-9B1E2F3362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26905" y="1765816"/>
                <a:ext cx="223711" cy="223711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3F7728A-D3FC-5353-FA0C-8C6F786C7D05}"/>
                  </a:ext>
                </a:extLst>
              </p:cNvPr>
              <p:cNvSpPr txBox="1"/>
              <p:nvPr/>
            </p:nvSpPr>
            <p:spPr>
              <a:xfrm>
                <a:off x="8278518" y="1769949"/>
                <a:ext cx="80021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거래내역조회</a:t>
                </a: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B3EE85C-32E3-9764-4989-750AC8CA1C8E}"/>
                </a:ext>
              </a:extLst>
            </p:cNvPr>
            <p:cNvSpPr txBox="1"/>
            <p:nvPr/>
          </p:nvSpPr>
          <p:spPr>
            <a:xfrm>
              <a:off x="8143779" y="1997017"/>
              <a:ext cx="81464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오늘 </a:t>
              </a:r>
              <a:r>
                <a:rPr lang="en-US" altLang="ko-KR" sz="800" dirty="0"/>
                <a:t>•</a:t>
              </a:r>
              <a:r>
                <a:rPr lang="ko-KR" altLang="en-US" sz="800" dirty="0"/>
                <a:t> 최신순</a:t>
              </a:r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28F3D144-7F15-F477-B2F5-BF17DDE7217C}"/>
                </a:ext>
              </a:extLst>
            </p:cNvPr>
            <p:cNvCxnSpPr>
              <a:cxnSpLocks/>
            </p:cNvCxnSpPr>
            <p:nvPr/>
          </p:nvCxnSpPr>
          <p:spPr>
            <a:xfrm>
              <a:off x="8227243" y="3257885"/>
              <a:ext cx="127630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B324193E-1DFB-0864-7946-73F025A6990E}"/>
                </a:ext>
              </a:extLst>
            </p:cNvPr>
            <p:cNvCxnSpPr>
              <a:cxnSpLocks/>
            </p:cNvCxnSpPr>
            <p:nvPr/>
          </p:nvCxnSpPr>
          <p:spPr>
            <a:xfrm>
              <a:off x="8227243" y="2305742"/>
              <a:ext cx="127630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AB26550-2C37-0D85-97EC-631FA549F739}"/>
                </a:ext>
              </a:extLst>
            </p:cNvPr>
            <p:cNvSpPr txBox="1"/>
            <p:nvPr/>
          </p:nvSpPr>
          <p:spPr>
            <a:xfrm>
              <a:off x="8178359" y="2318079"/>
              <a:ext cx="62068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2025.02.06</a:t>
              </a:r>
              <a:endParaRPr lang="ko-KR" altLang="en-US" sz="7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61B9DA3-69E6-7317-3607-D70F104403B9}"/>
                </a:ext>
              </a:extLst>
            </p:cNvPr>
            <p:cNvSpPr txBox="1"/>
            <p:nvPr/>
          </p:nvSpPr>
          <p:spPr>
            <a:xfrm>
              <a:off x="8178359" y="2470247"/>
              <a:ext cx="66556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월세 초과액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2469139-04B2-72C6-EEAE-351BD5D5172E}"/>
                </a:ext>
              </a:extLst>
            </p:cNvPr>
            <p:cNvSpPr txBox="1"/>
            <p:nvPr/>
          </p:nvSpPr>
          <p:spPr>
            <a:xfrm>
              <a:off x="8720195" y="2893831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입금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A02C38E-A1A8-5BF8-BD61-C7325AD2E24F}"/>
                </a:ext>
              </a:extLst>
            </p:cNvPr>
            <p:cNvSpPr txBox="1"/>
            <p:nvPr/>
          </p:nvSpPr>
          <p:spPr>
            <a:xfrm>
              <a:off x="8976628" y="2893326"/>
              <a:ext cx="57579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>
                  <a:solidFill>
                    <a:srgbClr val="FF0000"/>
                  </a:solidFill>
                </a:rPr>
                <a:t>차액 표기</a:t>
              </a:r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FA2D94EF-B241-1EEF-F351-5A754BEA177A}"/>
                </a:ext>
              </a:extLst>
            </p:cNvPr>
            <p:cNvGrpSpPr/>
            <p:nvPr/>
          </p:nvGrpSpPr>
          <p:grpSpPr>
            <a:xfrm>
              <a:off x="8178359" y="3273091"/>
              <a:ext cx="1374068" cy="756563"/>
              <a:chOff x="8213605" y="3273091"/>
              <a:chExt cx="1374068" cy="756563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EE72E3E-661F-1852-B4A7-D341B3A4A4F8}"/>
                  </a:ext>
                </a:extLst>
              </p:cNvPr>
              <p:cNvSpPr txBox="1"/>
              <p:nvPr/>
            </p:nvSpPr>
            <p:spPr>
              <a:xfrm>
                <a:off x="8213605" y="3273091"/>
                <a:ext cx="62068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00" dirty="0"/>
                  <a:t>2025.02.06</a:t>
                </a:r>
                <a:endParaRPr lang="ko-KR" altLang="en-US" sz="700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CA43092-3188-1EB5-C955-7EF01CAD8BC6}"/>
                  </a:ext>
                </a:extLst>
              </p:cNvPr>
              <p:cNvSpPr txBox="1"/>
              <p:nvPr/>
            </p:nvSpPr>
            <p:spPr>
              <a:xfrm>
                <a:off x="8213605" y="3418323"/>
                <a:ext cx="36420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/>
                  <a:t>월세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D67761D-34B9-7285-7144-B20EAA9816B3}"/>
                  </a:ext>
                </a:extLst>
              </p:cNvPr>
              <p:cNvSpPr txBox="1"/>
              <p:nvPr/>
            </p:nvSpPr>
            <p:spPr>
              <a:xfrm>
                <a:off x="8755441" y="3829599"/>
                <a:ext cx="36420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/>
                  <a:t>출금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F87DC3C-B1E4-5CBE-23F4-9CDED773D841}"/>
                  </a:ext>
                </a:extLst>
              </p:cNvPr>
              <p:cNvSpPr txBox="1"/>
              <p:nvPr/>
            </p:nvSpPr>
            <p:spPr>
              <a:xfrm>
                <a:off x="9011874" y="3829094"/>
                <a:ext cx="575799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ko-KR" altLang="en-US" sz="700" dirty="0">
                    <a:solidFill>
                      <a:srgbClr val="0070C0"/>
                    </a:solidFill>
                  </a:rPr>
                  <a:t>차액 표기</a:t>
                </a:r>
              </a:p>
            </p:txBody>
          </p: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82BBE73-46EE-89DB-7E69-7C2CD94D1C75}"/>
                </a:ext>
              </a:extLst>
            </p:cNvPr>
            <p:cNvSpPr/>
            <p:nvPr/>
          </p:nvSpPr>
          <p:spPr>
            <a:xfrm>
              <a:off x="8142953" y="4087843"/>
              <a:ext cx="1471384" cy="2664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72B1D4B7-9DAF-EE96-48DB-866D2F44AE1E}"/>
                </a:ext>
              </a:extLst>
            </p:cNvPr>
            <p:cNvGrpSpPr/>
            <p:nvPr/>
          </p:nvGrpSpPr>
          <p:grpSpPr>
            <a:xfrm>
              <a:off x="8170034" y="4124705"/>
              <a:ext cx="1390719" cy="223711"/>
              <a:chOff x="8156207" y="4124705"/>
              <a:chExt cx="1390719" cy="223711"/>
            </a:xfrm>
          </p:grpSpPr>
          <p:pic>
            <p:nvPicPr>
              <p:cNvPr id="13" name="그래픽 12" descr="왼쪽 캐럿 단색으로 채워진">
                <a:extLst>
                  <a:ext uri="{FF2B5EF4-FFF2-40B4-BE49-F238E27FC236}">
                    <a16:creationId xmlns:a16="http://schemas.microsoft.com/office/drawing/2014/main" id="{53C440D3-00B8-84A2-F920-D36AD1B9CC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56207" y="4124705"/>
                <a:ext cx="223711" cy="223711"/>
              </a:xfrm>
              <a:prstGeom prst="rect">
                <a:avLst/>
              </a:prstGeom>
            </p:spPr>
          </p:pic>
          <p:pic>
            <p:nvPicPr>
              <p:cNvPr id="86" name="그래픽 85" descr="햄버거 메뉴 아이콘 단색으로 채워진">
                <a:extLst>
                  <a:ext uri="{FF2B5EF4-FFF2-40B4-BE49-F238E27FC236}">
                    <a16:creationId xmlns:a16="http://schemas.microsoft.com/office/drawing/2014/main" id="{7EE536C6-4412-16BC-5E0C-FD2D03AA0E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5400000">
                <a:off x="9366926" y="4146560"/>
                <a:ext cx="180000" cy="180000"/>
              </a:xfrm>
              <a:prstGeom prst="rect">
                <a:avLst/>
              </a:prstGeom>
            </p:spPr>
          </p:pic>
          <p:sp>
            <p:nvSpPr>
              <p:cNvPr id="87" name="사각형: 둥근 모서리 86">
                <a:extLst>
                  <a:ext uri="{FF2B5EF4-FFF2-40B4-BE49-F238E27FC236}">
                    <a16:creationId xmlns:a16="http://schemas.microsoft.com/office/drawing/2014/main" id="{2FB9B2B2-FF89-6D9C-70C1-97F142C94170}"/>
                  </a:ext>
                </a:extLst>
              </p:cNvPr>
              <p:cNvSpPr/>
              <p:nvPr/>
            </p:nvSpPr>
            <p:spPr>
              <a:xfrm>
                <a:off x="8819422" y="4182560"/>
                <a:ext cx="108000" cy="108000"/>
              </a:xfrm>
              <a:prstGeom prst="roundRect">
                <a:avLst/>
              </a:prstGeom>
              <a:solidFill>
                <a:srgbClr val="D9D9D9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61038C93-C674-B0C6-F39E-34E0EA8D8E55}"/>
              </a:ext>
            </a:extLst>
          </p:cNvPr>
          <p:cNvSpPr/>
          <p:nvPr/>
        </p:nvSpPr>
        <p:spPr>
          <a:xfrm>
            <a:off x="4949405" y="2741721"/>
            <a:ext cx="1656521" cy="11481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C4039A1-AFED-B4CF-D8FB-BE8EA3326F1C}"/>
              </a:ext>
            </a:extLst>
          </p:cNvPr>
          <p:cNvSpPr/>
          <p:nvPr/>
        </p:nvSpPr>
        <p:spPr>
          <a:xfrm>
            <a:off x="2152273" y="4384908"/>
            <a:ext cx="270000" cy="27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006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D5D12-7852-9C2D-6CF3-C75C980F7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D18039A-6D9E-E78C-387B-3C4CB5372FA6}"/>
              </a:ext>
            </a:extLst>
          </p:cNvPr>
          <p:cNvGrpSpPr/>
          <p:nvPr/>
        </p:nvGrpSpPr>
        <p:grpSpPr>
          <a:xfrm>
            <a:off x="715816" y="1895061"/>
            <a:ext cx="4071401" cy="3067878"/>
            <a:chOff x="7759346" y="1517675"/>
            <a:chExt cx="4071401" cy="306787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A09B9CF-B4FA-9221-4E1A-DD8130B93EB2}"/>
                </a:ext>
              </a:extLst>
            </p:cNvPr>
            <p:cNvSpPr/>
            <p:nvPr/>
          </p:nvSpPr>
          <p:spPr>
            <a:xfrm>
              <a:off x="7759346" y="1517675"/>
              <a:ext cx="4071401" cy="30678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B81CD38-54A3-F23B-D22E-A31E6012B581}"/>
                </a:ext>
              </a:extLst>
            </p:cNvPr>
            <p:cNvGrpSpPr/>
            <p:nvPr/>
          </p:nvGrpSpPr>
          <p:grpSpPr>
            <a:xfrm rot="5400000">
              <a:off x="7454123" y="2219173"/>
              <a:ext cx="2822541" cy="1622675"/>
              <a:chOff x="596345" y="1557116"/>
              <a:chExt cx="4472608" cy="2571297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FDA51395-2725-049D-3546-E74200494813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A9A581BE-3118-0EAF-D5E7-1D20B0E2C1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05354D4D-67A4-3E5C-5723-BAC3B7B1BA53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80901CF-B762-BD86-1DA6-E5AF65AF508E}"/>
                </a:ext>
              </a:extLst>
            </p:cNvPr>
            <p:cNvSpPr/>
            <p:nvPr/>
          </p:nvSpPr>
          <p:spPr>
            <a:xfrm>
              <a:off x="10084904" y="2096631"/>
              <a:ext cx="1622675" cy="2177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이체할 계좌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Oo</a:t>
              </a:r>
              <a:r>
                <a:rPr lang="ko-KR" altLang="en-US" sz="1200" dirty="0">
                  <a:solidFill>
                    <a:schemeClr val="tx1"/>
                  </a:solidFill>
                </a:rPr>
                <a:t>은행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12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6FA5EFB-93C5-69F0-4EB2-8E8EA53DD59F}"/>
                </a:ext>
              </a:extLst>
            </p:cNvPr>
            <p:cNvSpPr/>
            <p:nvPr/>
          </p:nvSpPr>
          <p:spPr>
            <a:xfrm>
              <a:off x="8262730" y="2246243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9FA25E-5B50-BDDF-19D8-6986495352ED}"/>
                </a:ext>
              </a:extLst>
            </p:cNvPr>
            <p:cNvSpPr txBox="1"/>
            <p:nvPr/>
          </p:nvSpPr>
          <p:spPr>
            <a:xfrm>
              <a:off x="8262730" y="1981215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이체할 계좌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E193ABE-B652-F255-91F9-505A31E526E5}"/>
                </a:ext>
              </a:extLst>
            </p:cNvPr>
            <p:cNvSpPr/>
            <p:nvPr/>
          </p:nvSpPr>
          <p:spPr>
            <a:xfrm>
              <a:off x="8262730" y="2913768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E6D4BBD-B784-D277-465B-CE1BDD64996F}"/>
                </a:ext>
              </a:extLst>
            </p:cNvPr>
            <p:cNvSpPr txBox="1"/>
            <p:nvPr/>
          </p:nvSpPr>
          <p:spPr>
            <a:xfrm>
              <a:off x="8262730" y="2647082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금액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1AF20E4-C434-2095-0469-ED5F3D5216E8}"/>
                </a:ext>
              </a:extLst>
            </p:cNvPr>
            <p:cNvSpPr/>
            <p:nvPr/>
          </p:nvSpPr>
          <p:spPr>
            <a:xfrm>
              <a:off x="8429241" y="4073746"/>
              <a:ext cx="872304" cy="21156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이체하기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8E2E0AC-946E-0105-FDAB-5B730B2C7CD3}"/>
              </a:ext>
            </a:extLst>
          </p:cNvPr>
          <p:cNvGrpSpPr/>
          <p:nvPr/>
        </p:nvGrpSpPr>
        <p:grpSpPr>
          <a:xfrm>
            <a:off x="5026113" y="2498151"/>
            <a:ext cx="1643707" cy="1861699"/>
            <a:chOff x="5077074" y="2589433"/>
            <a:chExt cx="1643707" cy="1861699"/>
          </a:xfrm>
        </p:grpSpPr>
        <p:sp>
          <p:nvSpPr>
            <p:cNvPr id="27" name="화살표: 오른쪽 26">
              <a:extLst>
                <a:ext uri="{FF2B5EF4-FFF2-40B4-BE49-F238E27FC236}">
                  <a16:creationId xmlns:a16="http://schemas.microsoft.com/office/drawing/2014/main" id="{D40F62D7-2DC6-21A1-A20F-CEE4E49D2AE8}"/>
                </a:ext>
              </a:extLst>
            </p:cNvPr>
            <p:cNvSpPr/>
            <p:nvPr/>
          </p:nvSpPr>
          <p:spPr>
            <a:xfrm>
              <a:off x="5077074" y="2589433"/>
              <a:ext cx="1643706" cy="56458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화살표: 오른쪽 27">
              <a:extLst>
                <a:ext uri="{FF2B5EF4-FFF2-40B4-BE49-F238E27FC236}">
                  <a16:creationId xmlns:a16="http://schemas.microsoft.com/office/drawing/2014/main" id="{CEBD7A45-4AF2-B278-8188-DF2D84AB2BED}"/>
                </a:ext>
              </a:extLst>
            </p:cNvPr>
            <p:cNvSpPr/>
            <p:nvPr/>
          </p:nvSpPr>
          <p:spPr>
            <a:xfrm rot="10800000">
              <a:off x="5077075" y="3886548"/>
              <a:ext cx="1643706" cy="56458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39F92E3-3711-212B-AE0C-43830D510967}"/>
              </a:ext>
            </a:extLst>
          </p:cNvPr>
          <p:cNvSpPr txBox="1"/>
          <p:nvPr/>
        </p:nvSpPr>
        <p:spPr>
          <a:xfrm>
            <a:off x="1723030" y="5081381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계좌 입력 화면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A0990D-7266-5E88-82D4-5495B94967CB}"/>
              </a:ext>
            </a:extLst>
          </p:cNvPr>
          <p:cNvSpPr txBox="1"/>
          <p:nvPr/>
        </p:nvSpPr>
        <p:spPr>
          <a:xfrm>
            <a:off x="7912270" y="5021746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입력 확인 화면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34" name="그림 33" descr="텍스트, 스크린샷, 직사각형, 폰트이(가) 표시된 사진&#10;&#10;자동 생성된 설명">
            <a:extLst>
              <a:ext uri="{FF2B5EF4-FFF2-40B4-BE49-F238E27FC236}">
                <a16:creationId xmlns:a16="http://schemas.microsoft.com/office/drawing/2014/main" id="{D2F78075-7DD1-AD5E-3B46-EDB2E7A0C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715" y="1895061"/>
            <a:ext cx="4064083" cy="30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52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A9D7F1-A02E-0BDD-F78C-177499FE8131}"/>
              </a:ext>
            </a:extLst>
          </p:cNvPr>
          <p:cNvSpPr>
            <a:spLocks noChangeAspect="1"/>
          </p:cNvSpPr>
          <p:nvPr/>
        </p:nvSpPr>
        <p:spPr>
          <a:xfrm>
            <a:off x="371062" y="208722"/>
            <a:ext cx="11449877" cy="64405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A2E2A8-0A6C-4D42-CBA6-EC349AF54D1B}"/>
              </a:ext>
            </a:extLst>
          </p:cNvPr>
          <p:cNvSpPr/>
          <p:nvPr/>
        </p:nvSpPr>
        <p:spPr>
          <a:xfrm>
            <a:off x="371062" y="5493026"/>
            <a:ext cx="11449876" cy="11562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D8B3B81-DB72-6E95-5718-2FC093610FD8}"/>
              </a:ext>
            </a:extLst>
          </p:cNvPr>
          <p:cNvSpPr/>
          <p:nvPr/>
        </p:nvSpPr>
        <p:spPr>
          <a:xfrm>
            <a:off x="578115" y="4210904"/>
            <a:ext cx="722243" cy="128212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6E1C84-F43C-CB8C-F671-7EF3CF2D527B}"/>
              </a:ext>
            </a:extLst>
          </p:cNvPr>
          <p:cNvSpPr/>
          <p:nvPr/>
        </p:nvSpPr>
        <p:spPr>
          <a:xfrm>
            <a:off x="4923703" y="4953026"/>
            <a:ext cx="540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3D917F-96AB-4A47-C22D-3690C6800B7E}"/>
              </a:ext>
            </a:extLst>
          </p:cNvPr>
          <p:cNvSpPr/>
          <p:nvPr/>
        </p:nvSpPr>
        <p:spPr>
          <a:xfrm>
            <a:off x="8186557" y="3860605"/>
            <a:ext cx="540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4D7A012-4ED9-06F2-79B5-6001AAD00AC7}"/>
              </a:ext>
            </a:extLst>
          </p:cNvPr>
          <p:cNvSpPr/>
          <p:nvPr/>
        </p:nvSpPr>
        <p:spPr>
          <a:xfrm>
            <a:off x="7015268" y="4210904"/>
            <a:ext cx="722243" cy="1282122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1FF7409-47DD-5A60-4BB6-11762560FC99}"/>
              </a:ext>
            </a:extLst>
          </p:cNvPr>
          <p:cNvSpPr/>
          <p:nvPr/>
        </p:nvSpPr>
        <p:spPr>
          <a:xfrm>
            <a:off x="4713512" y="3489544"/>
            <a:ext cx="722243" cy="128212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287C62E-E150-3E01-4455-12EDF13DA8F5}"/>
              </a:ext>
            </a:extLst>
          </p:cNvPr>
          <p:cNvSpPr/>
          <p:nvPr/>
        </p:nvSpPr>
        <p:spPr>
          <a:xfrm>
            <a:off x="3550145" y="4210904"/>
            <a:ext cx="722243" cy="1282122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FAA83AB-D190-FC3B-609B-DD3C6360ED47}"/>
              </a:ext>
            </a:extLst>
          </p:cNvPr>
          <p:cNvSpPr/>
          <p:nvPr/>
        </p:nvSpPr>
        <p:spPr>
          <a:xfrm>
            <a:off x="8032488" y="4747481"/>
            <a:ext cx="722243" cy="7455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8D54CBF-5AED-4B76-277D-05490FED432C}"/>
              </a:ext>
            </a:extLst>
          </p:cNvPr>
          <p:cNvCxnSpPr>
            <a:cxnSpLocks/>
          </p:cNvCxnSpPr>
          <p:nvPr/>
        </p:nvCxnSpPr>
        <p:spPr>
          <a:xfrm flipV="1">
            <a:off x="4320209" y="4210904"/>
            <a:ext cx="318052" cy="4141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68239AA-9829-F54D-6B5B-616914F31490}"/>
              </a:ext>
            </a:extLst>
          </p:cNvPr>
          <p:cNvCxnSpPr>
            <a:cxnSpLocks/>
          </p:cNvCxnSpPr>
          <p:nvPr/>
        </p:nvCxnSpPr>
        <p:spPr>
          <a:xfrm>
            <a:off x="7821935" y="4479192"/>
            <a:ext cx="229480" cy="2682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DAA466F-51CF-41DD-B066-C2B6BB60C3AD}"/>
              </a:ext>
            </a:extLst>
          </p:cNvPr>
          <p:cNvGrpSpPr/>
          <p:nvPr/>
        </p:nvGrpSpPr>
        <p:grpSpPr>
          <a:xfrm>
            <a:off x="9690652" y="311427"/>
            <a:ext cx="2047462" cy="1455206"/>
            <a:chOff x="9690652" y="311427"/>
            <a:chExt cx="2047462" cy="145520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503FC44-920F-AD69-F544-AC83322ABCDD}"/>
                </a:ext>
              </a:extLst>
            </p:cNvPr>
            <p:cNvSpPr txBox="1"/>
            <p:nvPr/>
          </p:nvSpPr>
          <p:spPr>
            <a:xfrm>
              <a:off x="9932504" y="311427"/>
              <a:ext cx="1563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&lt;</a:t>
              </a:r>
              <a:r>
                <a:rPr lang="ko-KR" altLang="en-US" b="1" dirty="0"/>
                <a:t>현재 순위</a:t>
              </a:r>
              <a:r>
                <a:rPr lang="en-US" altLang="ko-KR" b="1" dirty="0"/>
                <a:t>&gt;</a:t>
              </a:r>
              <a:endParaRPr lang="ko-KR" altLang="en-US" b="1" dirty="0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6F0F5621-E8F4-CD4D-18EC-B21C31BA0299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06E15F87-BC22-A3B4-E70B-D7492CBF9F7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FC7F83CA-9F33-A1BA-5406-9EA7DCC0BCD2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You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9FA8DAE3-FD34-AE73-E5BC-4F65997A2538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4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42E5217A-127B-B16E-999D-5768BD079049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64B1ACD1-91AB-87B8-6F88-3A2B726DC7D0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2AB700E-F95B-7A75-B294-69A356FB497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P1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71E88EF-05D9-D6E5-0960-5A56B7AE136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4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A718AF4C-AC9B-BE30-C0A6-3005B68FDF6C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70CBBD03-5033-2116-023E-4753EE016BC4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10B3B6BC-2024-9A33-03B5-6EE04FEB6088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P2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2D6D39C2-0E00-6117-FBD7-023E9790A4B2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4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9D8AF46-93F6-0EA9-7A77-05957694D108}"/>
              </a:ext>
            </a:extLst>
          </p:cNvPr>
          <p:cNvSpPr/>
          <p:nvPr/>
        </p:nvSpPr>
        <p:spPr>
          <a:xfrm>
            <a:off x="4525617" y="503583"/>
            <a:ext cx="2676940" cy="539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점수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123,000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6753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3A8EC-C934-1120-4BAE-4306B8217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581C53-BC23-2900-A15E-8E5CD3447605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91D0B5-0C81-4A2F-5D94-9D5182CB9537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8AB0841-A42D-AE57-5FDA-5FF9BF80CAB9}"/>
              </a:ext>
            </a:extLst>
          </p:cNvPr>
          <p:cNvSpPr/>
          <p:nvPr/>
        </p:nvSpPr>
        <p:spPr>
          <a:xfrm rot="5400000">
            <a:off x="2816087" y="1557130"/>
            <a:ext cx="6546574" cy="3763618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6FC456B-445C-70B4-548A-6E28EB8B7DE1}"/>
              </a:ext>
            </a:extLst>
          </p:cNvPr>
          <p:cNvSpPr/>
          <p:nvPr/>
        </p:nvSpPr>
        <p:spPr>
          <a:xfrm rot="5400000">
            <a:off x="6017227" y="209251"/>
            <a:ext cx="144294" cy="1442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6F4A9B-5B22-E2E6-2C5E-C0D176313261}"/>
              </a:ext>
            </a:extLst>
          </p:cNvPr>
          <p:cNvSpPr>
            <a:spLocks noChangeAspect="1"/>
          </p:cNvSpPr>
          <p:nvPr/>
        </p:nvSpPr>
        <p:spPr>
          <a:xfrm rot="5400000">
            <a:off x="3039242" y="1762010"/>
            <a:ext cx="6100264" cy="34423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F12577-6ED2-5223-A4A9-496AC3CA045B}"/>
              </a:ext>
            </a:extLst>
          </p:cNvPr>
          <p:cNvSpPr txBox="1"/>
          <p:nvPr/>
        </p:nvSpPr>
        <p:spPr>
          <a:xfrm>
            <a:off x="4761928" y="1664012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</a:rPr>
              <a:t>게임 타이틀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709697-A77E-0ABC-CBC3-D891EE6CF15F}"/>
              </a:ext>
            </a:extLst>
          </p:cNvPr>
          <p:cNvSpPr txBox="1"/>
          <p:nvPr/>
        </p:nvSpPr>
        <p:spPr>
          <a:xfrm>
            <a:off x="4935052" y="6163990"/>
            <a:ext cx="23086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화면을 위로 </a:t>
            </a:r>
            <a:r>
              <a:rPr lang="ko-KR" altLang="en-US" sz="1100" dirty="0" err="1">
                <a:solidFill>
                  <a:schemeClr val="bg1"/>
                </a:solidFill>
              </a:rPr>
              <a:t>드래그하여</a:t>
            </a:r>
            <a:r>
              <a:rPr lang="ko-KR" altLang="en-US" sz="1100" dirty="0">
                <a:solidFill>
                  <a:schemeClr val="bg1"/>
                </a:solidFill>
              </a:rPr>
              <a:t> 게임시작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04E036-07D1-1936-FD38-B80F0E60065E}"/>
              </a:ext>
            </a:extLst>
          </p:cNvPr>
          <p:cNvSpPr txBox="1"/>
          <p:nvPr/>
        </p:nvSpPr>
        <p:spPr>
          <a:xfrm>
            <a:off x="4592802" y="2929192"/>
            <a:ext cx="28488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숲 풍경 느낌의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잠금 화면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Or </a:t>
            </a:r>
            <a:r>
              <a:rPr lang="ko-KR" altLang="en-US" dirty="0">
                <a:solidFill>
                  <a:schemeClr val="bg1"/>
                </a:solidFill>
              </a:rPr>
              <a:t>아이폰 기본 잠금 화면</a:t>
            </a:r>
          </a:p>
        </p:txBody>
      </p:sp>
    </p:spTree>
    <p:extLst>
      <p:ext uri="{BB962C8B-B14F-4D97-AF65-F5344CB8AC3E}">
        <p14:creationId xmlns:p14="http://schemas.microsoft.com/office/powerpoint/2010/main" val="423471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C6CFD-D577-8463-B21A-9BD66BA21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298F8A13-334B-6E02-B8BF-7BE9B9CA8B53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ADCCD7-A6A0-CE0A-9A4A-F701E0259450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2703B5-E4D7-50C9-79E8-A5F57DC9C145}"/>
              </a:ext>
            </a:extLst>
          </p:cNvPr>
          <p:cNvSpPr/>
          <p:nvPr/>
        </p:nvSpPr>
        <p:spPr>
          <a:xfrm rot="5400000">
            <a:off x="2816087" y="1557130"/>
            <a:ext cx="6546574" cy="3763618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50D82D0-4471-E973-C451-9363D90E0069}"/>
              </a:ext>
            </a:extLst>
          </p:cNvPr>
          <p:cNvSpPr/>
          <p:nvPr/>
        </p:nvSpPr>
        <p:spPr>
          <a:xfrm rot="5400000">
            <a:off x="6017227" y="209251"/>
            <a:ext cx="144294" cy="1442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FA0CEB-C322-D9DE-A987-6CB1281153D0}"/>
              </a:ext>
            </a:extLst>
          </p:cNvPr>
          <p:cNvSpPr>
            <a:spLocks noChangeAspect="1"/>
          </p:cNvSpPr>
          <p:nvPr/>
        </p:nvSpPr>
        <p:spPr>
          <a:xfrm rot="5400000">
            <a:off x="3039242" y="1762010"/>
            <a:ext cx="6100264" cy="34423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A48F92-300C-8123-A109-C85CA61C2465}"/>
              </a:ext>
            </a:extLst>
          </p:cNvPr>
          <p:cNvSpPr/>
          <p:nvPr/>
        </p:nvSpPr>
        <p:spPr>
          <a:xfrm>
            <a:off x="4368194" y="439684"/>
            <a:ext cx="3442360" cy="229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9031A2-43D7-FCA0-49BF-2D90FB4B7722}"/>
              </a:ext>
            </a:extLst>
          </p:cNvPr>
          <p:cNvSpPr/>
          <p:nvPr/>
        </p:nvSpPr>
        <p:spPr>
          <a:xfrm>
            <a:off x="7361583" y="452936"/>
            <a:ext cx="435719" cy="1831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7F3B25-6089-F687-9B05-B28F98AA12AC}"/>
              </a:ext>
            </a:extLst>
          </p:cNvPr>
          <p:cNvSpPr/>
          <p:nvPr/>
        </p:nvSpPr>
        <p:spPr>
          <a:xfrm>
            <a:off x="4386470" y="452936"/>
            <a:ext cx="748748" cy="1831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11 : 50</a:t>
            </a:r>
            <a:endParaRPr lang="ko-KR" altLang="en-US" sz="1050" b="1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9419B4E-E980-447B-C017-97ED7B08EBED}"/>
              </a:ext>
            </a:extLst>
          </p:cNvPr>
          <p:cNvGrpSpPr/>
          <p:nvPr/>
        </p:nvGrpSpPr>
        <p:grpSpPr>
          <a:xfrm>
            <a:off x="4682338" y="3847929"/>
            <a:ext cx="2814073" cy="806897"/>
            <a:chOff x="4760844" y="3847929"/>
            <a:chExt cx="2814073" cy="80689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A481A2C0-4C4A-26A6-EDA8-7524AB46148C}"/>
                </a:ext>
              </a:extLst>
            </p:cNvPr>
            <p:cNvGrpSpPr/>
            <p:nvPr/>
          </p:nvGrpSpPr>
          <p:grpSpPr>
            <a:xfrm>
              <a:off x="4760844" y="3847929"/>
              <a:ext cx="631904" cy="806897"/>
              <a:chOff x="4716924" y="2191407"/>
              <a:chExt cx="631904" cy="806897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A0E52A70-1E37-20F1-CD5A-30A5A6A9CA41}"/>
                  </a:ext>
                </a:extLst>
              </p:cNvPr>
              <p:cNvSpPr/>
              <p:nvPr/>
            </p:nvSpPr>
            <p:spPr>
              <a:xfrm>
                <a:off x="4733874" y="2191407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설정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ED36EAC-38AB-7C48-016B-CC58F1B18E13}"/>
                  </a:ext>
                </a:extLst>
              </p:cNvPr>
              <p:cNvSpPr txBox="1"/>
              <p:nvPr/>
            </p:nvSpPr>
            <p:spPr>
              <a:xfrm>
                <a:off x="4716924" y="2782860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설정</a:t>
                </a: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DBFFC81B-5113-D6C4-8213-AE15184CA55E}"/>
                </a:ext>
              </a:extLst>
            </p:cNvPr>
            <p:cNvGrpSpPr/>
            <p:nvPr/>
          </p:nvGrpSpPr>
          <p:grpSpPr>
            <a:xfrm>
              <a:off x="6943013" y="3847929"/>
              <a:ext cx="631904" cy="806897"/>
              <a:chOff x="4716924" y="2191407"/>
              <a:chExt cx="631904" cy="806897"/>
            </a:xfrm>
          </p:grpSpPr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D1E5C57A-BECC-382F-6BAE-ADC123280A98}"/>
                  </a:ext>
                </a:extLst>
              </p:cNvPr>
              <p:cNvSpPr/>
              <p:nvPr/>
            </p:nvSpPr>
            <p:spPr>
              <a:xfrm>
                <a:off x="4733874" y="2191407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종료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BF53522-D624-0025-171C-A8689675F8B8}"/>
                  </a:ext>
                </a:extLst>
              </p:cNvPr>
              <p:cNvSpPr txBox="1"/>
              <p:nvPr/>
            </p:nvSpPr>
            <p:spPr>
              <a:xfrm>
                <a:off x="4716924" y="2782860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종료</a:t>
                </a:r>
              </a:p>
            </p:txBody>
          </p: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8ABABE7-4173-CE77-10DF-AAECF55FFC42}"/>
              </a:ext>
            </a:extLst>
          </p:cNvPr>
          <p:cNvGrpSpPr/>
          <p:nvPr/>
        </p:nvGrpSpPr>
        <p:grpSpPr>
          <a:xfrm>
            <a:off x="4728795" y="1668884"/>
            <a:ext cx="2721159" cy="806897"/>
            <a:chOff x="4743895" y="1668884"/>
            <a:chExt cx="2721159" cy="806897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D47AFDD-BBEC-0E6C-1A0F-2B0605AD5EA4}"/>
                </a:ext>
              </a:extLst>
            </p:cNvPr>
            <p:cNvGrpSpPr/>
            <p:nvPr/>
          </p:nvGrpSpPr>
          <p:grpSpPr>
            <a:xfrm>
              <a:off x="5780048" y="1668884"/>
              <a:ext cx="631903" cy="806897"/>
              <a:chOff x="4699975" y="1210918"/>
              <a:chExt cx="631903" cy="806897"/>
            </a:xfrm>
          </p:grpSpPr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9E01A7BC-F6DD-0782-8C98-18F299FA966E}"/>
                  </a:ext>
                </a:extLst>
              </p:cNvPr>
              <p:cNvSpPr/>
              <p:nvPr/>
            </p:nvSpPr>
            <p:spPr>
              <a:xfrm>
                <a:off x="4716924" y="1210918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미니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4F94F8-8A47-820D-1F69-AF77FA642CF8}"/>
                  </a:ext>
                </a:extLst>
              </p:cNvPr>
              <p:cNvSpPr txBox="1"/>
              <p:nvPr/>
            </p:nvSpPr>
            <p:spPr>
              <a:xfrm>
                <a:off x="4699975" y="1802371"/>
                <a:ext cx="63190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이름</a:t>
                </a: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A83402F-6E71-0706-DFCB-8BFC60F1E5CC}"/>
                </a:ext>
              </a:extLst>
            </p:cNvPr>
            <p:cNvGrpSpPr/>
            <p:nvPr/>
          </p:nvGrpSpPr>
          <p:grpSpPr>
            <a:xfrm>
              <a:off x="4743895" y="1668884"/>
              <a:ext cx="631903" cy="806897"/>
              <a:chOff x="4699975" y="1210918"/>
              <a:chExt cx="631903" cy="806897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2F4B7A26-A426-F9C1-5D3A-737483CAB3A2}"/>
                  </a:ext>
                </a:extLst>
              </p:cNvPr>
              <p:cNvSpPr/>
              <p:nvPr/>
            </p:nvSpPr>
            <p:spPr>
              <a:xfrm>
                <a:off x="4716924" y="1210918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미니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359FF52-B77A-2B0B-48B5-9EE03802FA24}"/>
                  </a:ext>
                </a:extLst>
              </p:cNvPr>
              <p:cNvSpPr txBox="1"/>
              <p:nvPr/>
            </p:nvSpPr>
            <p:spPr>
              <a:xfrm>
                <a:off x="4699975" y="1802371"/>
                <a:ext cx="63190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이름</a:t>
                </a: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A64D6B2-E61F-C215-C49D-0B5DC448D6C8}"/>
                </a:ext>
              </a:extLst>
            </p:cNvPr>
            <p:cNvGrpSpPr/>
            <p:nvPr/>
          </p:nvGrpSpPr>
          <p:grpSpPr>
            <a:xfrm>
              <a:off x="6833151" y="1668884"/>
              <a:ext cx="631903" cy="806897"/>
              <a:chOff x="4699975" y="1210918"/>
              <a:chExt cx="631903" cy="806897"/>
            </a:xfrm>
          </p:grpSpPr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DF9EF591-33C9-F072-1BB7-AC8A120D5E6C}"/>
                  </a:ext>
                </a:extLst>
              </p:cNvPr>
              <p:cNvSpPr/>
              <p:nvPr/>
            </p:nvSpPr>
            <p:spPr>
              <a:xfrm>
                <a:off x="4716924" y="1210918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미니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6C2133-0CF7-A865-7309-DB07D41B402A}"/>
                  </a:ext>
                </a:extLst>
              </p:cNvPr>
              <p:cNvSpPr txBox="1"/>
              <p:nvPr/>
            </p:nvSpPr>
            <p:spPr>
              <a:xfrm>
                <a:off x="4699975" y="1802371"/>
                <a:ext cx="63190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이름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366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F7E47-2A17-D153-E5D6-715E5CA20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ACE0BC6-E7F5-B948-CE15-7F0E555FFC06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93A937-D29E-1FFF-0EE9-CED9676D3811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175C3BC-C8A7-C437-3723-1309C5E11AFB}"/>
              </a:ext>
            </a:extLst>
          </p:cNvPr>
          <p:cNvSpPr/>
          <p:nvPr/>
        </p:nvSpPr>
        <p:spPr>
          <a:xfrm>
            <a:off x="2816087" y="1557130"/>
            <a:ext cx="6546574" cy="3763618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E9B2E10-F308-BC8D-687C-09E7E8E0CBCE}"/>
              </a:ext>
            </a:extLst>
          </p:cNvPr>
          <p:cNvGrpSpPr/>
          <p:nvPr/>
        </p:nvGrpSpPr>
        <p:grpSpPr>
          <a:xfrm>
            <a:off x="3041374" y="1692965"/>
            <a:ext cx="6149008" cy="3458817"/>
            <a:chOff x="371062" y="208722"/>
            <a:chExt cx="11449877" cy="644055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2FE9ECD-086D-3E32-CE17-92E75E1AAC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FBAA191-4A23-8E4B-E6CC-F5322382CD71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A5C337E-7F65-F62E-A798-B230FF2C9968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01F6FD4-E1E3-6322-A094-2CBE017ECF07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F7E96D4-1C0A-3B5F-734E-475DB5125FF0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093D9F4-C723-FD25-ABB7-C0D53ED49801}"/>
                </a:ext>
              </a:extLst>
            </p:cNvPr>
            <p:cNvSpPr txBox="1"/>
            <p:nvPr/>
          </p:nvSpPr>
          <p:spPr>
            <a:xfrm>
              <a:off x="9932503" y="311426"/>
              <a:ext cx="1563758" cy="372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&lt;</a:t>
              </a:r>
              <a:r>
                <a:rPr lang="ko-KR" altLang="en-US" sz="700" b="1" dirty="0"/>
                <a:t>현재 순위</a:t>
              </a:r>
              <a:r>
                <a:rPr lang="en-US" altLang="ko-KR" sz="700" b="1" dirty="0"/>
                <a:t>&gt;</a:t>
              </a:r>
              <a:endParaRPr lang="ko-KR" altLang="en-US" sz="700" b="1" dirty="0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F21A62A8-BFD0-052B-F96F-BD00E4A578CC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E7E67E1-B33A-3FB1-6191-FE003A11A0AC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1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E70A7EE-D9F3-290F-CA30-7258C0F8CFB0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You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B30F184E-3FD0-81E5-D0D9-944FE77E567A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F1506E47-9DA9-7B58-5A48-DD96B01424E8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32780A0B-EF35-0315-774C-78F8E846880C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2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087BAE86-2634-73DC-4BB6-42FF5B8ED67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P1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D74E9DEF-21B0-7453-EE93-4B8F914A0C1B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6D12A8EF-949F-93CE-C83B-6A2369854E4B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4A95284B-D34C-D3E7-C8D5-50C21EF22CB8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3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35C330F3-743B-5382-FD39-F4BDF2CD7269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P2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46327CA4-8AD9-C7C2-FFCC-C881484B9AC0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A51685F4-E03A-53CF-FA0C-B7936D815F25}"/>
              </a:ext>
            </a:extLst>
          </p:cNvPr>
          <p:cNvSpPr/>
          <p:nvPr/>
        </p:nvSpPr>
        <p:spPr>
          <a:xfrm>
            <a:off x="2859686" y="3366792"/>
            <a:ext cx="144294" cy="1442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E89496-BCCC-9A34-9BD6-B0797882DB29}"/>
              </a:ext>
            </a:extLst>
          </p:cNvPr>
          <p:cNvSpPr/>
          <p:nvPr/>
        </p:nvSpPr>
        <p:spPr>
          <a:xfrm>
            <a:off x="5334000" y="1759879"/>
            <a:ext cx="1524000" cy="2807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현재 점수 </a:t>
            </a:r>
            <a:r>
              <a:rPr lang="en-US" altLang="ko-KR" sz="1050" dirty="0"/>
              <a:t>:</a:t>
            </a:r>
            <a:r>
              <a:rPr lang="ko-KR" altLang="en-US" sz="1050" dirty="0"/>
              <a:t> </a:t>
            </a:r>
            <a:r>
              <a:rPr lang="en-US" altLang="ko-KR" sz="1050" dirty="0"/>
              <a:t>123,000</a:t>
            </a:r>
            <a:endParaRPr lang="ko-KR" altLang="en-US" sz="105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57DE5F2-0EA9-32AD-A0DB-3977D7FF1440}"/>
              </a:ext>
            </a:extLst>
          </p:cNvPr>
          <p:cNvSpPr/>
          <p:nvPr/>
        </p:nvSpPr>
        <p:spPr>
          <a:xfrm>
            <a:off x="3041374" y="1687997"/>
            <a:ext cx="6149007" cy="3458817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E49F18D-3B71-F80F-EC01-DC29D227ECE2}"/>
              </a:ext>
            </a:extLst>
          </p:cNvPr>
          <p:cNvSpPr/>
          <p:nvPr/>
        </p:nvSpPr>
        <p:spPr>
          <a:xfrm>
            <a:off x="5214730" y="2941982"/>
            <a:ext cx="1765438" cy="1002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환경 설정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게임으로 돌아가기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90F5490-72E7-DD4B-4D27-7CCA4BAD9F59}"/>
              </a:ext>
            </a:extLst>
          </p:cNvPr>
          <p:cNvGrpSpPr/>
          <p:nvPr/>
        </p:nvGrpSpPr>
        <p:grpSpPr>
          <a:xfrm>
            <a:off x="3299791" y="1759879"/>
            <a:ext cx="5632174" cy="1182103"/>
            <a:chOff x="3299791" y="1759879"/>
            <a:chExt cx="5632174" cy="1182103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275E91E2-D9A4-613E-A6BD-2C3C12891938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72A8430A-9409-8077-7E30-75DD07073245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564E265C-C2B4-139B-34EB-B610EC20761A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500" dirty="0">
                    <a:solidFill>
                      <a:schemeClr val="tx1"/>
                    </a:solidFill>
                  </a:rPr>
                  <a:t>Main Text 1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FB5D2215-1F25-86CD-5790-8475E2453D76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5A53E350-60C3-71CE-2F9A-001F5BC5EE53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</a:rPr>
                    <a:t>Button 1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11D655BE-A4B0-D8FB-3725-F0F9533E17CE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</a:rPr>
                    <a:t>Button 2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CA37981-C490-A9A4-58A5-9089F0DBED0C}"/>
                </a:ext>
              </a:extLst>
            </p:cNvPr>
            <p:cNvSpPr/>
            <p:nvPr/>
          </p:nvSpPr>
          <p:spPr>
            <a:xfrm>
              <a:off x="3398625" y="1833589"/>
              <a:ext cx="414013" cy="41401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말풍선: 모서리가 둥근 사각형 12">
            <a:extLst>
              <a:ext uri="{FF2B5EF4-FFF2-40B4-BE49-F238E27FC236}">
                <a16:creationId xmlns:a16="http://schemas.microsoft.com/office/drawing/2014/main" id="{272F4857-D94F-DCD3-48BA-F99DC8B6EA99}"/>
              </a:ext>
            </a:extLst>
          </p:cNvPr>
          <p:cNvSpPr/>
          <p:nvPr/>
        </p:nvSpPr>
        <p:spPr>
          <a:xfrm>
            <a:off x="2977107" y="1108298"/>
            <a:ext cx="1930830" cy="612648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8FFD47E5-2D05-9EEA-4A03-ADF6A695761F}"/>
              </a:ext>
            </a:extLst>
          </p:cNvPr>
          <p:cNvSpPr/>
          <p:nvPr/>
        </p:nvSpPr>
        <p:spPr>
          <a:xfrm>
            <a:off x="3648900" y="3539525"/>
            <a:ext cx="3417404" cy="1231258"/>
          </a:xfrm>
          <a:prstGeom prst="wedgeRectCallout">
            <a:avLst>
              <a:gd name="adj1" fmla="val -20244"/>
              <a:gd name="adj2" fmla="val -9981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dirty="0" err="1"/>
              <a:t>MessageUI</a:t>
            </a:r>
            <a:endParaRPr lang="en-US" altLang="ko-KR" dirty="0"/>
          </a:p>
          <a:p>
            <a:pPr algn="ctr"/>
            <a:r>
              <a:rPr lang="en-US" altLang="ko-KR" dirty="0"/>
              <a:t>Main</a:t>
            </a:r>
            <a:r>
              <a:rPr lang="ko-KR" altLang="en-US" dirty="0"/>
              <a:t> </a:t>
            </a:r>
            <a:r>
              <a:rPr lang="en-US" altLang="ko-KR" dirty="0"/>
              <a:t>Text</a:t>
            </a:r>
          </a:p>
          <a:p>
            <a:pPr algn="ctr"/>
            <a:r>
              <a:rPr lang="en-US" altLang="ko-KR" dirty="0"/>
              <a:t>Button1text</a:t>
            </a:r>
          </a:p>
          <a:p>
            <a:pPr algn="ctr"/>
            <a:r>
              <a:rPr lang="en-US" altLang="ko-KR" dirty="0"/>
              <a:t>Button1feature – </a:t>
            </a:r>
            <a:r>
              <a:rPr lang="ko-KR" altLang="en-US" dirty="0"/>
              <a:t>다음 </a:t>
            </a:r>
            <a:r>
              <a:rPr lang="en-US" altLang="ko-KR" dirty="0"/>
              <a:t>UI</a:t>
            </a:r>
            <a:r>
              <a:rPr lang="ko-KR" altLang="en-US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3590947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49656-3D54-0BC1-0DD3-CEDA7A8B6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756EE3-5291-3BD5-9A20-7EC88247BBCC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9B4C6A-DC81-5FDC-89EB-10FFD4E4C0B0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9FC0393-C28F-6335-BA10-2CDDF725FEB1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2601DB66-B6BD-6F59-E7FC-904A1A4EFAA5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F0D32FE1-12A2-FA36-3F6B-F93950F95AA4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EF703094-FB0C-E465-B08D-268512F593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55F148C6-C684-F72E-4797-D366384642FA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91B4CA5E-A61A-CEBF-CD16-E1D23490AE87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8E531DB-92CC-2670-6961-503198324435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A3DF747E-9D77-6C47-1CC5-74DDB3F63144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0AED0B3-B0CC-BB74-7098-97BE49382CC8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75D89FF1-E700-F497-B333-AABDD5078C41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413F7EB1-9F74-191C-20D5-82C636A5F24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2A63283E-A480-7A2C-766B-FCA2D4E64286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9DD1C029-79A4-EB13-FF37-47A15B72C518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6F5CC2B9-B349-CB2C-E14F-546ED048A76B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D2E13C79-A332-D578-3B09-8C13CC304A5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C81A8474-CBCB-6385-D783-A325DD96E34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86AEB0D8-0E35-FA19-AF85-92DDCAD00BD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C857CA9A-9221-E0EE-F17B-785072531B9A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8C336EE1-9801-BD28-D9EE-A09DC44FC95C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1793B380-38B4-B425-5DCC-CAB816EC194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07BA4FF3-7802-B483-FD66-80380FA5316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95A9D6C-B2CB-B02A-33ED-2A03FD2630B2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D112DE5-8EDD-6C28-9694-92AE6F65BF46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E62452B-8D56-A92D-475F-11858047D228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B93859C-50B3-8B85-5D73-21BB3AF7B9FF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250780F0-8C93-F40C-5B26-3A9FF714ED70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8ED75198-566A-29D9-FA50-FEA232895E60}"/>
                  </a:ext>
                </a:extLst>
              </p:cNvPr>
              <p:cNvGrpSpPr/>
              <p:nvPr/>
            </p:nvGrpSpPr>
            <p:grpSpPr>
              <a:xfrm>
                <a:off x="3299791" y="1759879"/>
                <a:ext cx="5632174" cy="1182103"/>
                <a:chOff x="3299791" y="1759879"/>
                <a:chExt cx="5632174" cy="1182103"/>
              </a:xfrm>
            </p:grpSpPr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16AAE43D-C41C-2F00-102B-D8AE77A63039}"/>
                    </a:ext>
                  </a:extLst>
                </p:cNvPr>
                <p:cNvSpPr/>
                <p:nvPr/>
              </p:nvSpPr>
              <p:spPr>
                <a:xfrm>
                  <a:off x="3299791" y="1759879"/>
                  <a:ext cx="5632174" cy="118210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7A08756D-EF7F-926F-28D6-05B9B29347DE}"/>
                    </a:ext>
                  </a:extLst>
                </p:cNvPr>
                <p:cNvSpPr/>
                <p:nvPr/>
              </p:nvSpPr>
              <p:spPr>
                <a:xfrm>
                  <a:off x="3942522" y="1848148"/>
                  <a:ext cx="4750904" cy="981191"/>
                </a:xfrm>
                <a:prstGeom prst="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ko-KR" sz="1500" dirty="0">
                      <a:solidFill>
                        <a:schemeClr val="tx1"/>
                      </a:solidFill>
                    </a:rPr>
                    <a:t>OO</a:t>
                  </a:r>
                  <a:r>
                    <a:rPr lang="ko-KR" altLang="en-US" sz="1500" dirty="0">
                      <a:solidFill>
                        <a:schemeClr val="tx1"/>
                      </a:solidFill>
                    </a:rPr>
                    <a:t>아 우리 몇 시에 만나기로 했지</a:t>
                  </a:r>
                  <a:r>
                    <a:rPr lang="en-US" altLang="ko-KR" sz="1500" dirty="0">
                      <a:solidFill>
                        <a:schemeClr val="tx1"/>
                      </a:solidFill>
                    </a:rPr>
                    <a:t>?</a:t>
                  </a:r>
                  <a:endParaRPr lang="ko-KR" altLang="en-US" sz="15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9" name="그룹 28">
                  <a:extLst>
                    <a:ext uri="{FF2B5EF4-FFF2-40B4-BE49-F238E27FC236}">
                      <a16:creationId xmlns:a16="http://schemas.microsoft.com/office/drawing/2014/main" id="{E4231709-D5DA-70B4-F1CF-7974C0D57749}"/>
                    </a:ext>
                  </a:extLst>
                </p:cNvPr>
                <p:cNvGrpSpPr/>
                <p:nvPr/>
              </p:nvGrpSpPr>
              <p:grpSpPr>
                <a:xfrm>
                  <a:off x="4094364" y="2631887"/>
                  <a:ext cx="4447221" cy="259070"/>
                  <a:chOff x="4055165" y="2631887"/>
                  <a:chExt cx="4447221" cy="259070"/>
                </a:xfrm>
              </p:grpSpPr>
              <p:sp>
                <p:nvSpPr>
                  <p:cNvPr id="25" name="직사각형 24">
                    <a:extLst>
                      <a:ext uri="{FF2B5EF4-FFF2-40B4-BE49-F238E27FC236}">
                        <a16:creationId xmlns:a16="http://schemas.microsoft.com/office/drawing/2014/main" id="{180C3E7E-3B4C-7D66-E0FA-11BDFE3E80BC}"/>
                      </a:ext>
                    </a:extLst>
                  </p:cNvPr>
                  <p:cNvSpPr/>
                  <p:nvPr/>
                </p:nvSpPr>
                <p:spPr>
                  <a:xfrm>
                    <a:off x="4055165" y="2631887"/>
                    <a:ext cx="1524000" cy="25907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읽음으로 처리</a:t>
                    </a:r>
                  </a:p>
                </p:txBody>
              </p:sp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5A3E30FA-EE51-F696-49C8-9888B6C51567}"/>
                      </a:ext>
                    </a:extLst>
                  </p:cNvPr>
                  <p:cNvSpPr/>
                  <p:nvPr/>
                </p:nvSpPr>
                <p:spPr>
                  <a:xfrm>
                    <a:off x="6978386" y="2631887"/>
                    <a:ext cx="1524000" cy="25907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답장</a:t>
                    </a:r>
                  </a:p>
                </p:txBody>
              </p:sp>
            </p:grpSp>
          </p:grp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37E7BD2-AB5E-456F-B9FF-9A5616A9E33B}"/>
                  </a:ext>
                </a:extLst>
              </p:cNvPr>
              <p:cNvSpPr/>
              <p:nvPr/>
            </p:nvSpPr>
            <p:spPr>
              <a:xfrm>
                <a:off x="3398625" y="1833589"/>
                <a:ext cx="414013" cy="41401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B2A590E-981A-2F8E-8872-1D0926188035}"/>
                </a:ext>
              </a:extLst>
            </p:cNvPr>
            <p:cNvSpPr/>
            <p:nvPr/>
          </p:nvSpPr>
          <p:spPr>
            <a:xfrm>
              <a:off x="3213652" y="1748121"/>
              <a:ext cx="5802366" cy="11988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781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A0B500-6CFA-A743-DF2B-71B0E1B19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61F124-4EB6-2C72-78CD-C18EDF114F9B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40AB242-408E-4F41-7EE0-3CB226AD6A8A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EFBBCF8C-3C06-2EED-0348-C261AB625800}"/>
              </a:ext>
            </a:extLst>
          </p:cNvPr>
          <p:cNvGrpSpPr/>
          <p:nvPr/>
        </p:nvGrpSpPr>
        <p:grpSpPr>
          <a:xfrm>
            <a:off x="4350319" y="516834"/>
            <a:ext cx="3256428" cy="5664350"/>
            <a:chOff x="4350319" y="516834"/>
            <a:chExt cx="3256428" cy="5664350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08F17E12-C386-6653-5ADA-219E04511290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DF041FEB-70B1-841E-9E81-806FA0FFDBCD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46" name="사각형: 둥근 모서리 45">
                  <a:extLst>
                    <a:ext uri="{FF2B5EF4-FFF2-40B4-BE49-F238E27FC236}">
                      <a16:creationId xmlns:a16="http://schemas.microsoft.com/office/drawing/2014/main" id="{3FE1CD59-02E3-019A-5908-23CB0E268FDA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CCCEB56A-D3FF-E115-066B-3F6923C097C7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C6A62C24-EE28-C3FA-F803-4FC9ACC92A9D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E37C286-1CC4-7EF8-EE0B-638C67A0EA3F}"/>
                </a:ext>
              </a:extLst>
            </p:cNvPr>
            <p:cNvSpPr txBox="1"/>
            <p:nvPr/>
          </p:nvSpPr>
          <p:spPr>
            <a:xfrm>
              <a:off x="4747428" y="775812"/>
              <a:ext cx="1693579" cy="33855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altLang="ko-KR" sz="1600" dirty="0">
                  <a:solidFill>
                    <a:schemeClr val="tx1"/>
                  </a:solidFill>
                </a:rPr>
                <a:t>NPC</a:t>
              </a:r>
              <a:r>
                <a:rPr lang="ko-KR" altLang="en-US" sz="1600" dirty="0">
                  <a:solidFill>
                    <a:schemeClr val="tx1"/>
                  </a:solidFill>
                </a:rPr>
                <a:t>이름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말풍선: 사각형 19">
              <a:extLst>
                <a:ext uri="{FF2B5EF4-FFF2-40B4-BE49-F238E27FC236}">
                  <a16:creationId xmlns:a16="http://schemas.microsoft.com/office/drawing/2014/main" id="{F985219A-FB45-DC9F-D30A-4C7996DBF2A1}"/>
                </a:ext>
              </a:extLst>
            </p:cNvPr>
            <p:cNvSpPr/>
            <p:nvPr/>
          </p:nvSpPr>
          <p:spPr>
            <a:xfrm>
              <a:off x="4747428" y="1368909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0F578B6-760C-4930-5FFD-9EB87462F5F0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9FC73385-3943-F794-E6CB-BB0E72F88AFA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223C058F-7D9A-813C-424A-99E4FBBA90F9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49" name="그래픽 48" descr="왼쪽 캐럿 단색으로 채워진">
              <a:extLst>
                <a:ext uri="{FF2B5EF4-FFF2-40B4-BE49-F238E27FC236}">
                  <a16:creationId xmlns:a16="http://schemas.microsoft.com/office/drawing/2014/main" id="{5B5202DC-0907-AA8F-1FE4-3EAB773E1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5431" y="765089"/>
              <a:ext cx="360000" cy="360000"/>
            </a:xfrm>
            <a:prstGeom prst="rect">
              <a:avLst/>
            </a:prstGeom>
          </p:spPr>
        </p:pic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03479D8F-93CB-498B-7432-8DDA799C8EE6}"/>
                </a:ext>
              </a:extLst>
            </p:cNvPr>
            <p:cNvCxnSpPr/>
            <p:nvPr/>
          </p:nvCxnSpPr>
          <p:spPr>
            <a:xfrm>
              <a:off x="4495431" y="1186070"/>
              <a:ext cx="297945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3" name="그래픽 52" descr="오른쪽 캐럿 단색으로 채워진">
              <a:extLst>
                <a:ext uri="{FF2B5EF4-FFF2-40B4-BE49-F238E27FC236}">
                  <a16:creationId xmlns:a16="http://schemas.microsoft.com/office/drawing/2014/main" id="{0F9B98F9-93DB-D76E-DF5F-A12FED131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5881EAB3-B7CE-31EA-9A25-F47E1D2E81D2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말풍선: 사각형 54">
              <a:extLst>
                <a:ext uri="{FF2B5EF4-FFF2-40B4-BE49-F238E27FC236}">
                  <a16:creationId xmlns:a16="http://schemas.microsoft.com/office/drawing/2014/main" id="{F5BAE2E2-37C3-129B-9D6C-CFB31E6CE949}"/>
                </a:ext>
              </a:extLst>
            </p:cNvPr>
            <p:cNvSpPr/>
            <p:nvPr/>
          </p:nvSpPr>
          <p:spPr>
            <a:xfrm>
              <a:off x="4951770" y="2066974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4806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6B57CE-8BDC-868D-7465-D31BD059A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88FB209-0B94-4592-AD83-F4D216461197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5D07576-FE14-174D-6675-F591CC118CEB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6245C6A-50B9-614F-8C65-A59FE54C0AD5}"/>
              </a:ext>
            </a:extLst>
          </p:cNvPr>
          <p:cNvGrpSpPr/>
          <p:nvPr/>
        </p:nvGrpSpPr>
        <p:grpSpPr>
          <a:xfrm>
            <a:off x="4350319" y="516834"/>
            <a:ext cx="3256428" cy="5664350"/>
            <a:chOff x="4350319" y="516834"/>
            <a:chExt cx="3256428" cy="5664350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485489A4-69EB-F4DB-1FE1-73014BB482F9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6EBDFD8C-131E-9A6D-70D8-D304BBD90AB6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46" name="사각형: 둥근 모서리 45">
                  <a:extLst>
                    <a:ext uri="{FF2B5EF4-FFF2-40B4-BE49-F238E27FC236}">
                      <a16:creationId xmlns:a16="http://schemas.microsoft.com/office/drawing/2014/main" id="{192A6482-F0B4-6ABB-7370-E94097CFA523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69E41CE8-E741-F4EE-E64B-3D9A0E38D9DC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97BDDC7E-F713-A205-D456-C935465D6B29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20" name="말풍선: 사각형 19">
              <a:extLst>
                <a:ext uri="{FF2B5EF4-FFF2-40B4-BE49-F238E27FC236}">
                  <a16:creationId xmlns:a16="http://schemas.microsoft.com/office/drawing/2014/main" id="{C4DA43C6-B751-3577-AAE8-5144C238B608}"/>
                </a:ext>
              </a:extLst>
            </p:cNvPr>
            <p:cNvSpPr/>
            <p:nvPr/>
          </p:nvSpPr>
          <p:spPr>
            <a:xfrm>
              <a:off x="4786168" y="1667036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11D79BB-9923-EEB0-7EA4-0BFD3252C902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A22A3878-36E1-A998-01CD-E9B8E503E319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D15E840A-8EBC-500F-15BA-B188A4739FA0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53" name="그래픽 52" descr="오른쪽 캐럿 단색으로 채워진">
              <a:extLst>
                <a:ext uri="{FF2B5EF4-FFF2-40B4-BE49-F238E27FC236}">
                  <a16:creationId xmlns:a16="http://schemas.microsoft.com/office/drawing/2014/main" id="{E03FC194-3E6C-5110-CB8E-292D3A7CE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E03E6B2C-3FD7-BF4C-C27F-5CAB3FCB30DF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말풍선: 사각형 54">
              <a:extLst>
                <a:ext uri="{FF2B5EF4-FFF2-40B4-BE49-F238E27FC236}">
                  <a16:creationId xmlns:a16="http://schemas.microsoft.com/office/drawing/2014/main" id="{82EC0E8C-03BB-9E38-7D21-97C4356B027B}"/>
                </a:ext>
              </a:extLst>
            </p:cNvPr>
            <p:cNvSpPr/>
            <p:nvPr/>
          </p:nvSpPr>
          <p:spPr>
            <a:xfrm>
              <a:off x="4990510" y="2365101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" name="말풍선: 사각형 1">
              <a:extLst>
                <a:ext uri="{FF2B5EF4-FFF2-40B4-BE49-F238E27FC236}">
                  <a16:creationId xmlns:a16="http://schemas.microsoft.com/office/drawing/2014/main" id="{DE5590F4-4E8D-4268-7778-9C996748F263}"/>
                </a:ext>
              </a:extLst>
            </p:cNvPr>
            <p:cNvSpPr/>
            <p:nvPr/>
          </p:nvSpPr>
          <p:spPr>
            <a:xfrm>
              <a:off x="4757367" y="2985845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" name="말풍선: 사각형 2">
              <a:extLst>
                <a:ext uri="{FF2B5EF4-FFF2-40B4-BE49-F238E27FC236}">
                  <a16:creationId xmlns:a16="http://schemas.microsoft.com/office/drawing/2014/main" id="{55B9193C-70A2-0F1C-BA93-2488D8C54AF7}"/>
                </a:ext>
              </a:extLst>
            </p:cNvPr>
            <p:cNvSpPr/>
            <p:nvPr/>
          </p:nvSpPr>
          <p:spPr>
            <a:xfrm>
              <a:off x="4961709" y="3683910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" name="말풍선: 사각형 3">
              <a:extLst>
                <a:ext uri="{FF2B5EF4-FFF2-40B4-BE49-F238E27FC236}">
                  <a16:creationId xmlns:a16="http://schemas.microsoft.com/office/drawing/2014/main" id="{61B33AF7-F2A4-1D84-06A7-746688D8324A}"/>
                </a:ext>
              </a:extLst>
            </p:cNvPr>
            <p:cNvSpPr/>
            <p:nvPr/>
          </p:nvSpPr>
          <p:spPr>
            <a:xfrm>
              <a:off x="4990510" y="1032802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A8C6703-EDFD-6FDD-D6DC-83146C7AACB2}"/>
                </a:ext>
              </a:extLst>
            </p:cNvPr>
            <p:cNvGrpSpPr/>
            <p:nvPr/>
          </p:nvGrpSpPr>
          <p:grpSpPr>
            <a:xfrm>
              <a:off x="4498377" y="739121"/>
              <a:ext cx="2979453" cy="429146"/>
              <a:chOff x="4485125" y="987231"/>
              <a:chExt cx="2979453" cy="429146"/>
            </a:xfrm>
          </p:grpSpPr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2730CA1F-215C-16CD-AA3F-A7F70E8DEA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5125" y="1416377"/>
                <a:ext cx="297945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B8F92014-6A23-CBC8-612E-1EAE0C9F9809}"/>
                  </a:ext>
                </a:extLst>
              </p:cNvPr>
              <p:cNvSpPr/>
              <p:nvPr/>
            </p:nvSpPr>
            <p:spPr>
              <a:xfrm>
                <a:off x="4515311" y="987231"/>
                <a:ext cx="2916000" cy="4209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70098F1D-AD1F-AE61-747A-DB3A313119F4}"/>
                  </a:ext>
                </a:extLst>
              </p:cNvPr>
              <p:cNvGrpSpPr/>
              <p:nvPr/>
            </p:nvGrpSpPr>
            <p:grpSpPr>
              <a:xfrm>
                <a:off x="4495431" y="1024345"/>
                <a:ext cx="1945576" cy="360000"/>
                <a:chOff x="4495431" y="765089"/>
                <a:chExt cx="1945576" cy="360000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114ABF7-2AEE-0EBC-BF17-66BD827CF1C8}"/>
                    </a:ext>
                  </a:extLst>
                </p:cNvPr>
                <p:cNvSpPr txBox="1"/>
                <p:nvPr/>
              </p:nvSpPr>
              <p:spPr>
                <a:xfrm>
                  <a:off x="4747428" y="775812"/>
                  <a:ext cx="1693579" cy="338554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chemeClr val="tx1"/>
                      </a:solidFill>
                    </a:rPr>
                    <a:t>NPC</a:t>
                  </a:r>
                  <a:r>
                    <a:rPr lang="ko-KR" altLang="en-US" sz="1600" dirty="0">
                      <a:solidFill>
                        <a:schemeClr val="tx1"/>
                      </a:solidFill>
                    </a:rPr>
                    <a:t>이름</a:t>
                  </a:r>
                  <a:endParaRPr lang="en-US" altLang="ko-KR" sz="16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49" name="그래픽 48" descr="왼쪽 캐럿 단색으로 채워진">
                  <a:extLst>
                    <a:ext uri="{FF2B5EF4-FFF2-40B4-BE49-F238E27FC236}">
                      <a16:creationId xmlns:a16="http://schemas.microsoft.com/office/drawing/2014/main" id="{421204E8-CD06-113C-7EAC-1AEC7ED27B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95431" y="765089"/>
                  <a:ext cx="360000" cy="36000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1056659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2F8AD25-57E3-2F8E-E847-9D6614B8D6C3}"/>
              </a:ext>
            </a:extLst>
          </p:cNvPr>
          <p:cNvGrpSpPr/>
          <p:nvPr/>
        </p:nvGrpSpPr>
        <p:grpSpPr>
          <a:xfrm>
            <a:off x="1149919" y="503582"/>
            <a:ext cx="3256428" cy="5664350"/>
            <a:chOff x="4350319" y="516834"/>
            <a:chExt cx="3256428" cy="566435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BFF628BB-B97A-6775-A324-83CCE2FDE9D8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A39439D9-98D9-F31C-DD84-B924C9FD1D1B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1F5633D1-1316-4234-D039-3696E9FDABBE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17" name="타원 16">
                  <a:extLst>
                    <a:ext uri="{FF2B5EF4-FFF2-40B4-BE49-F238E27FC236}">
                      <a16:creationId xmlns:a16="http://schemas.microsoft.com/office/drawing/2014/main" id="{D6BE5C6E-D1B8-306A-7760-E703610C2F31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58474EC-02D9-1E90-3AE3-E3C5E63EAE37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1357E6-0487-76E1-C54E-1355455EBB96}"/>
                </a:ext>
              </a:extLst>
            </p:cNvPr>
            <p:cNvSpPr txBox="1"/>
            <p:nvPr/>
          </p:nvSpPr>
          <p:spPr>
            <a:xfrm>
              <a:off x="4747428" y="775812"/>
              <a:ext cx="1693579" cy="33855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altLang="ko-KR" sz="1600" dirty="0">
                  <a:solidFill>
                    <a:schemeClr val="tx1"/>
                  </a:solidFill>
                </a:rPr>
                <a:t>NPC</a:t>
              </a:r>
              <a:r>
                <a:rPr lang="ko-KR" altLang="en-US" sz="1600" dirty="0">
                  <a:solidFill>
                    <a:schemeClr val="tx1"/>
                  </a:solidFill>
                </a:rPr>
                <a:t>이름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말풍선: 사각형 4">
              <a:extLst>
                <a:ext uri="{FF2B5EF4-FFF2-40B4-BE49-F238E27FC236}">
                  <a16:creationId xmlns:a16="http://schemas.microsoft.com/office/drawing/2014/main" id="{B80ED136-B9F5-9FD4-979C-3F4A767FC3C2}"/>
                </a:ext>
              </a:extLst>
            </p:cNvPr>
            <p:cNvSpPr/>
            <p:nvPr/>
          </p:nvSpPr>
          <p:spPr>
            <a:xfrm>
              <a:off x="4747428" y="1368909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148CEEC-1724-0FD4-D581-E3F9DC1FD029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BD131F6-E474-1FE1-DEC7-398EC3DC82EF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219F5019-B71D-74C1-999F-0A3C0560D3E6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9" name="그래픽 8" descr="왼쪽 캐럿 단색으로 채워진">
              <a:extLst>
                <a:ext uri="{FF2B5EF4-FFF2-40B4-BE49-F238E27FC236}">
                  <a16:creationId xmlns:a16="http://schemas.microsoft.com/office/drawing/2014/main" id="{4DFB7CE9-C28C-4F4A-1A9E-29EC0DB93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5431" y="765089"/>
              <a:ext cx="360000" cy="360000"/>
            </a:xfrm>
            <a:prstGeom prst="rect">
              <a:avLst/>
            </a:prstGeom>
          </p:spPr>
        </p:pic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7F7E1CE-A066-4700-7FF7-CBE91FD983DB}"/>
                </a:ext>
              </a:extLst>
            </p:cNvPr>
            <p:cNvCxnSpPr/>
            <p:nvPr/>
          </p:nvCxnSpPr>
          <p:spPr>
            <a:xfrm>
              <a:off x="4495431" y="1186070"/>
              <a:ext cx="297945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그래픽 10" descr="오른쪽 캐럿 단색으로 채워진">
              <a:extLst>
                <a:ext uri="{FF2B5EF4-FFF2-40B4-BE49-F238E27FC236}">
                  <a16:creationId xmlns:a16="http://schemas.microsoft.com/office/drawing/2014/main" id="{A641B75E-4C0E-0216-CE8F-1A82C253E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F8AA26B3-9D1F-8EA5-06CE-FA18922EE52A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" name="말풍선: 사각형 12">
              <a:extLst>
                <a:ext uri="{FF2B5EF4-FFF2-40B4-BE49-F238E27FC236}">
                  <a16:creationId xmlns:a16="http://schemas.microsoft.com/office/drawing/2014/main" id="{4E2DCD3B-8367-98F2-C1F9-37E82181E1B3}"/>
                </a:ext>
              </a:extLst>
            </p:cNvPr>
            <p:cNvSpPr/>
            <p:nvPr/>
          </p:nvSpPr>
          <p:spPr>
            <a:xfrm>
              <a:off x="4951770" y="2066974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7C1C825-EB39-0864-1B54-33BEC677EE5E}"/>
              </a:ext>
            </a:extLst>
          </p:cNvPr>
          <p:cNvGrpSpPr/>
          <p:nvPr/>
        </p:nvGrpSpPr>
        <p:grpSpPr>
          <a:xfrm>
            <a:off x="6980875" y="503581"/>
            <a:ext cx="3256428" cy="5664350"/>
            <a:chOff x="4350319" y="516834"/>
            <a:chExt cx="3256428" cy="5664350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5E474CE7-ED12-750A-75A3-873D26C06173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F2061259-6B1C-4F7E-DC7B-ADADCA7ECDE7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38" name="사각형: 둥근 모서리 37">
                  <a:extLst>
                    <a:ext uri="{FF2B5EF4-FFF2-40B4-BE49-F238E27FC236}">
                      <a16:creationId xmlns:a16="http://schemas.microsoft.com/office/drawing/2014/main" id="{7A0DF311-8F15-9E19-AAA2-B5185CFBF9B3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36DEF9A-F671-3DBD-6235-C8414E773713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CDD0D21-E2BE-EF54-3B40-4274931DFD0D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20" name="말풍선: 사각형 19">
              <a:extLst>
                <a:ext uri="{FF2B5EF4-FFF2-40B4-BE49-F238E27FC236}">
                  <a16:creationId xmlns:a16="http://schemas.microsoft.com/office/drawing/2014/main" id="{B7AC80D0-AAA9-CC94-CB2F-B71A230B2F34}"/>
                </a:ext>
              </a:extLst>
            </p:cNvPr>
            <p:cNvSpPr/>
            <p:nvPr/>
          </p:nvSpPr>
          <p:spPr>
            <a:xfrm>
              <a:off x="4786168" y="1667036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ABB16C3C-2F87-173B-712F-DDD8CC43CA5C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E4CFAA5E-5CF2-0366-1B50-0CEBA859FD60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95F67F57-7CA6-C080-14A0-ACCA6A10574C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24" name="그래픽 23" descr="오른쪽 캐럿 단색으로 채워진">
              <a:extLst>
                <a:ext uri="{FF2B5EF4-FFF2-40B4-BE49-F238E27FC236}">
                  <a16:creationId xmlns:a16="http://schemas.microsoft.com/office/drawing/2014/main" id="{5A62A7F0-CCBF-76E6-3E54-2656E1993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43FEDE9-F422-88E1-0D23-A5147C5129B1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말풍선: 사각형 25">
              <a:extLst>
                <a:ext uri="{FF2B5EF4-FFF2-40B4-BE49-F238E27FC236}">
                  <a16:creationId xmlns:a16="http://schemas.microsoft.com/office/drawing/2014/main" id="{B0B523D4-30A4-A3E4-CAE2-6925B3BB691E}"/>
                </a:ext>
              </a:extLst>
            </p:cNvPr>
            <p:cNvSpPr/>
            <p:nvPr/>
          </p:nvSpPr>
          <p:spPr>
            <a:xfrm>
              <a:off x="4990510" y="2365101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7" name="말풍선: 사각형 26">
              <a:extLst>
                <a:ext uri="{FF2B5EF4-FFF2-40B4-BE49-F238E27FC236}">
                  <a16:creationId xmlns:a16="http://schemas.microsoft.com/office/drawing/2014/main" id="{BC57164C-D7A4-1D64-F992-71F2679CE08F}"/>
                </a:ext>
              </a:extLst>
            </p:cNvPr>
            <p:cNvSpPr/>
            <p:nvPr/>
          </p:nvSpPr>
          <p:spPr>
            <a:xfrm>
              <a:off x="4757367" y="2985845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말풍선: 사각형 27">
              <a:extLst>
                <a:ext uri="{FF2B5EF4-FFF2-40B4-BE49-F238E27FC236}">
                  <a16:creationId xmlns:a16="http://schemas.microsoft.com/office/drawing/2014/main" id="{FD8EF3E8-CE95-77B2-ADE2-AEBD5C039C55}"/>
                </a:ext>
              </a:extLst>
            </p:cNvPr>
            <p:cNvSpPr/>
            <p:nvPr/>
          </p:nvSpPr>
          <p:spPr>
            <a:xfrm>
              <a:off x="4961709" y="3683910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9" name="말풍선: 사각형 28">
              <a:extLst>
                <a:ext uri="{FF2B5EF4-FFF2-40B4-BE49-F238E27FC236}">
                  <a16:creationId xmlns:a16="http://schemas.microsoft.com/office/drawing/2014/main" id="{D31DFE9C-A9ED-E2F4-605E-E3DA13142F36}"/>
                </a:ext>
              </a:extLst>
            </p:cNvPr>
            <p:cNvSpPr/>
            <p:nvPr/>
          </p:nvSpPr>
          <p:spPr>
            <a:xfrm>
              <a:off x="4990510" y="1032802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7D1321D6-73B0-8EBF-D6AE-DE04ACE271F4}"/>
                </a:ext>
              </a:extLst>
            </p:cNvPr>
            <p:cNvGrpSpPr/>
            <p:nvPr/>
          </p:nvGrpSpPr>
          <p:grpSpPr>
            <a:xfrm>
              <a:off x="4498377" y="739121"/>
              <a:ext cx="2979453" cy="429146"/>
              <a:chOff x="4485125" y="987231"/>
              <a:chExt cx="2979453" cy="429146"/>
            </a:xfrm>
          </p:grpSpPr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06896057-726A-764B-2FA1-4EAE0BE9E8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5125" y="1416377"/>
                <a:ext cx="297945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02496DF-4F57-1A45-F2CF-B63340ADD089}"/>
                  </a:ext>
                </a:extLst>
              </p:cNvPr>
              <p:cNvSpPr/>
              <p:nvPr/>
            </p:nvSpPr>
            <p:spPr>
              <a:xfrm>
                <a:off x="4515311" y="987231"/>
                <a:ext cx="2916000" cy="4209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970D44B1-2BAA-6394-D7AD-9495EAA148A0}"/>
                  </a:ext>
                </a:extLst>
              </p:cNvPr>
              <p:cNvGrpSpPr/>
              <p:nvPr/>
            </p:nvGrpSpPr>
            <p:grpSpPr>
              <a:xfrm>
                <a:off x="4495431" y="1024345"/>
                <a:ext cx="1945576" cy="360000"/>
                <a:chOff x="4495431" y="765089"/>
                <a:chExt cx="1945576" cy="360000"/>
              </a:xfrm>
            </p:grpSpPr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3D5B3B4-036C-DB6C-828C-98E4F977AC7D}"/>
                    </a:ext>
                  </a:extLst>
                </p:cNvPr>
                <p:cNvSpPr txBox="1"/>
                <p:nvPr/>
              </p:nvSpPr>
              <p:spPr>
                <a:xfrm>
                  <a:off x="4747428" y="775812"/>
                  <a:ext cx="1693579" cy="338554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chemeClr val="tx1"/>
                      </a:solidFill>
                    </a:rPr>
                    <a:t>NPC</a:t>
                  </a:r>
                  <a:r>
                    <a:rPr lang="ko-KR" altLang="en-US" sz="1600" dirty="0">
                      <a:solidFill>
                        <a:schemeClr val="tx1"/>
                      </a:solidFill>
                    </a:rPr>
                    <a:t>이름</a:t>
                  </a:r>
                  <a:endParaRPr lang="en-US" altLang="ko-KR" sz="16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35" name="그래픽 34" descr="왼쪽 캐럿 단색으로 채워진">
                  <a:extLst>
                    <a:ext uri="{FF2B5EF4-FFF2-40B4-BE49-F238E27FC236}">
                      <a16:creationId xmlns:a16="http://schemas.microsoft.com/office/drawing/2014/main" id="{4AA4A408-F807-6DBE-5F7B-C882BAC0A0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95431" y="765089"/>
                  <a:ext cx="360000" cy="360000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D0ED2EA3-7D32-76E6-7DC5-7E2ABE8F9F1F}"/>
              </a:ext>
            </a:extLst>
          </p:cNvPr>
          <p:cNvSpPr/>
          <p:nvPr/>
        </p:nvSpPr>
        <p:spPr>
          <a:xfrm>
            <a:off x="5058197" y="2745478"/>
            <a:ext cx="1270828" cy="9251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650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655</Words>
  <Application>Microsoft Office PowerPoint</Application>
  <PresentationFormat>와이드스크린</PresentationFormat>
  <Paragraphs>381</Paragraphs>
  <Slides>23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장혁 윤</dc:creator>
  <cp:lastModifiedBy>장혁 윤</cp:lastModifiedBy>
  <cp:revision>16</cp:revision>
  <dcterms:created xsi:type="dcterms:W3CDTF">2025-02-01T06:36:31Z</dcterms:created>
  <dcterms:modified xsi:type="dcterms:W3CDTF">2025-02-15T08:38:22Z</dcterms:modified>
</cp:coreProperties>
</file>